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8" r:id="rId4"/>
  </p:sldMasterIdLst>
  <p:notesMasterIdLst>
    <p:notesMasterId r:id="rId20"/>
  </p:notesMasterIdLst>
  <p:handoutMasterIdLst>
    <p:handoutMasterId r:id="rId21"/>
  </p:handoutMasterIdLst>
  <p:sldIdLst>
    <p:sldId id="264" r:id="rId5"/>
    <p:sldId id="262" r:id="rId6"/>
    <p:sldId id="265" r:id="rId7"/>
    <p:sldId id="271" r:id="rId8"/>
    <p:sldId id="273" r:id="rId9"/>
    <p:sldId id="272" r:id="rId10"/>
    <p:sldId id="275" r:id="rId11"/>
    <p:sldId id="267" r:id="rId12"/>
    <p:sldId id="266" r:id="rId13"/>
    <p:sldId id="274" r:id="rId14"/>
    <p:sldId id="268" r:id="rId15"/>
    <p:sldId id="278" r:id="rId16"/>
    <p:sldId id="269" r:id="rId17"/>
    <p:sldId id="279" r:id="rId18"/>
    <p:sldId id="277" r:id="rId19"/>
  </p:sldIdLst>
  <p:sldSz cx="10058400" cy="7772400"/>
  <p:notesSz cx="6858000" cy="9144000"/>
  <p:defaultTextStyle>
    <a:defPPr rtl="0">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448" userDrawn="1">
          <p15:clr>
            <a:srgbClr val="A4A3A4"/>
          </p15:clr>
        </p15:guide>
        <p15:guide id="2" pos="316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43" autoAdjust="0"/>
    <p:restoredTop sz="93750" autoAdjust="0"/>
  </p:normalViewPr>
  <p:slideViewPr>
    <p:cSldViewPr snapToGrid="0">
      <p:cViewPr varScale="1">
        <p:scale>
          <a:sx n="101" d="100"/>
          <a:sy n="101" d="100"/>
        </p:scale>
        <p:origin x="1668" y="114"/>
      </p:cViewPr>
      <p:guideLst>
        <p:guide orient="horz" pos="2448"/>
        <p:guide pos="3168"/>
      </p:guideLst>
    </p:cSldViewPr>
  </p:slideViewPr>
  <p:outlineViewPr>
    <p:cViewPr>
      <p:scale>
        <a:sx n="33" d="100"/>
        <a:sy n="33" d="100"/>
      </p:scale>
      <p:origin x="0" y="0"/>
    </p:cViewPr>
  </p:outlineViewPr>
  <p:notesTextViewPr>
    <p:cViewPr>
      <p:scale>
        <a:sx n="1" d="1"/>
        <a:sy n="1" d="1"/>
      </p:scale>
      <p:origin x="0" y="0"/>
    </p:cViewPr>
  </p:notesTextViewPr>
  <p:sorterViewPr>
    <p:cViewPr>
      <p:scale>
        <a:sx n="130" d="100"/>
        <a:sy n="130" d="100"/>
      </p:scale>
      <p:origin x="0" y="0"/>
    </p:cViewPr>
  </p:sorterViewPr>
  <p:notesViewPr>
    <p:cSldViewPr snapToGrid="0">
      <p:cViewPr varScale="1">
        <p:scale>
          <a:sx n="81" d="100"/>
          <a:sy n="81" d="100"/>
        </p:scale>
        <p:origin x="3978"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D2C1E84-F1EC-A030-9A84-4BDA346D8D7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9B4500A1-3AB6-EE38-0DF2-E6317D031C8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AE6F982-5DE6-4117-B0CF-DD357C9DF1EB}" type="datetime1">
              <a:rPr lang="en-GB" smtClean="0"/>
              <a:t>16/09/2024</a:t>
            </a:fld>
            <a:endParaRPr lang="en-GB"/>
          </a:p>
        </p:txBody>
      </p:sp>
      <p:sp>
        <p:nvSpPr>
          <p:cNvPr id="4" name="Footer Placeholder 3">
            <a:extLst>
              <a:ext uri="{FF2B5EF4-FFF2-40B4-BE49-F238E27FC236}">
                <a16:creationId xmlns:a16="http://schemas.microsoft.com/office/drawing/2014/main" id="{F0DA31F0-7EFC-43A2-FB83-FC9F7308985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BFDC3604-7505-A939-789D-F7F096FFC01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5301DA9-344D-4F20-A1EE-BDA39A21B1BF}" type="slidenum">
              <a:rPr lang="en-GB" smtClean="0"/>
              <a:t>‹#›</a:t>
            </a:fld>
            <a:endParaRPr lang="en-GB"/>
          </a:p>
        </p:txBody>
      </p:sp>
    </p:spTree>
    <p:extLst>
      <p:ext uri="{BB962C8B-B14F-4D97-AF65-F5344CB8AC3E}">
        <p14:creationId xmlns:p14="http://schemas.microsoft.com/office/powerpoint/2010/main" val="242924149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07014FFA-5F87-41A4-A241-8FDC7389B7B7}" type="datetime1">
              <a:rPr lang="en-GB" noProof="0" smtClean="0"/>
              <a:t>16/09/2024</a:t>
            </a:fld>
            <a:endParaRPr lang="en-GB" noProof="0"/>
          </a:p>
        </p:txBody>
      </p:sp>
      <p:sp>
        <p:nvSpPr>
          <p:cNvPr id="4" name="Slide Image Placeholder 3"/>
          <p:cNvSpPr>
            <a:spLocks noGrp="1" noRot="1" noChangeAspect="1"/>
          </p:cNvSpPr>
          <p:nvPr>
            <p:ph type="sldImg" idx="2"/>
          </p:nvPr>
        </p:nvSpPr>
        <p:spPr>
          <a:xfrm>
            <a:off x="1431925" y="1143000"/>
            <a:ext cx="399415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6A56C781-595C-4735-B257-C2F670AAB488}" type="slidenum">
              <a:rPr lang="en-GB" noProof="0" smtClean="0"/>
              <a:t>‹#›</a:t>
            </a:fld>
            <a:endParaRPr lang="en-GB" noProof="0"/>
          </a:p>
        </p:txBody>
      </p:sp>
    </p:spTree>
    <p:extLst>
      <p:ext uri="{BB962C8B-B14F-4D97-AF65-F5344CB8AC3E}">
        <p14:creationId xmlns:p14="http://schemas.microsoft.com/office/powerpoint/2010/main" val="1407546074"/>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6A56C781-595C-4735-B257-C2F670AAB488}" type="slidenum">
              <a:rPr lang="en-GB" smtClean="0"/>
              <a:t>1</a:t>
            </a:fld>
            <a:endParaRPr lang="en-GB"/>
          </a:p>
        </p:txBody>
      </p:sp>
    </p:spTree>
    <p:extLst>
      <p:ext uri="{BB962C8B-B14F-4D97-AF65-F5344CB8AC3E}">
        <p14:creationId xmlns:p14="http://schemas.microsoft.com/office/powerpoint/2010/main" val="21201390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6A56C781-595C-4735-B257-C2F670AAB488}" type="slidenum">
              <a:rPr lang="en-GB" smtClean="0"/>
              <a:t>2</a:t>
            </a:fld>
            <a:endParaRPr lang="en-GB"/>
          </a:p>
        </p:txBody>
      </p:sp>
    </p:spTree>
    <p:extLst>
      <p:ext uri="{BB962C8B-B14F-4D97-AF65-F5344CB8AC3E}">
        <p14:creationId xmlns:p14="http://schemas.microsoft.com/office/powerpoint/2010/main" val="395245687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3" Type="http://schemas.openxmlformats.org/officeDocument/2006/relationships/image" Target="../media/image6.svg"/><Relationship Id="rId7" Type="http://schemas.openxmlformats.org/officeDocument/2006/relationships/image" Target="../media/image10.svg"/><Relationship Id="rId12" Type="http://schemas.openxmlformats.org/officeDocument/2006/relationships/image" Target="../media/image15.emf"/><Relationship Id="rId2" Type="http://schemas.openxmlformats.org/officeDocument/2006/relationships/image" Target="../media/image5.png"/><Relationship Id="rId16" Type="http://schemas.openxmlformats.org/officeDocument/2006/relationships/image" Target="../media/image19.svg"/><Relationship Id="rId1" Type="http://schemas.openxmlformats.org/officeDocument/2006/relationships/slideMaster" Target="../slideMasters/slideMaster1.xml"/><Relationship Id="rId6" Type="http://schemas.openxmlformats.org/officeDocument/2006/relationships/image" Target="../media/image9.png"/><Relationship Id="rId11" Type="http://schemas.openxmlformats.org/officeDocument/2006/relationships/image" Target="../media/image14.svg"/><Relationship Id="rId5" Type="http://schemas.openxmlformats.org/officeDocument/2006/relationships/image" Target="../media/image8.svg"/><Relationship Id="rId15" Type="http://schemas.openxmlformats.org/officeDocument/2006/relationships/image" Target="../media/image1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svg"/><Relationship Id="rId14" Type="http://schemas.openxmlformats.org/officeDocument/2006/relationships/image" Target="../media/image17.sv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One">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5" name="Graphic 4">
            <a:extLst>
              <a:ext uri="{FF2B5EF4-FFF2-40B4-BE49-F238E27FC236}">
                <a16:creationId xmlns:a16="http://schemas.microsoft.com/office/drawing/2014/main" id="{CD726594-28C5-49BB-9650-C73FEF41268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6476" y="602701"/>
            <a:ext cx="7701138" cy="6400800"/>
          </a:xfrm>
          <a:prstGeom prst="rect">
            <a:avLst/>
          </a:prstGeom>
        </p:spPr>
      </p:pic>
      <p:sp>
        <p:nvSpPr>
          <p:cNvPr id="7" name="Text Placeholder 6">
            <a:extLst>
              <a:ext uri="{FF2B5EF4-FFF2-40B4-BE49-F238E27FC236}">
                <a16:creationId xmlns:a16="http://schemas.microsoft.com/office/drawing/2014/main" id="{9B5EFF00-F523-47FB-8C8D-C3E3D048EC46}"/>
              </a:ext>
            </a:extLst>
          </p:cNvPr>
          <p:cNvSpPr>
            <a:spLocks noGrp="1"/>
          </p:cNvSpPr>
          <p:nvPr>
            <p:ph type="body" sz="quarter" idx="10" hasCustomPrompt="1"/>
          </p:nvPr>
        </p:nvSpPr>
        <p:spPr>
          <a:xfrm>
            <a:off x="2442445" y="1490472"/>
            <a:ext cx="5029200" cy="457200"/>
          </a:xfrm>
        </p:spPr>
        <p:txBody>
          <a:bodyPr rtlCol="0"/>
          <a:lstStyle>
            <a:lvl1pPr algn="ctr">
              <a:defRPr sz="2000"/>
            </a:lvl1pPr>
          </a:lstStyle>
          <a:p>
            <a:pPr lvl="0" rtl="0"/>
            <a:r>
              <a:rPr lang="en-GB" noProof="0"/>
              <a:t>Add text</a:t>
            </a:r>
          </a:p>
        </p:txBody>
      </p:sp>
      <p:sp>
        <p:nvSpPr>
          <p:cNvPr id="6" name="Text Placeholder 6">
            <a:extLst>
              <a:ext uri="{FF2B5EF4-FFF2-40B4-BE49-F238E27FC236}">
                <a16:creationId xmlns:a16="http://schemas.microsoft.com/office/drawing/2014/main" id="{48388A6B-2E80-4B02-967B-5F07FF5FDA92}"/>
              </a:ext>
            </a:extLst>
          </p:cNvPr>
          <p:cNvSpPr>
            <a:spLocks noGrp="1"/>
          </p:cNvSpPr>
          <p:nvPr>
            <p:ph type="body" sz="quarter" idx="12" hasCustomPrompt="1"/>
          </p:nvPr>
        </p:nvSpPr>
        <p:spPr>
          <a:xfrm>
            <a:off x="2286000" y="3218688"/>
            <a:ext cx="5486400" cy="457200"/>
          </a:xfrm>
        </p:spPr>
        <p:txBody>
          <a:bodyPr rtlCol="0">
            <a:noAutofit/>
          </a:bodyPr>
          <a:lstStyle>
            <a:lvl1pPr algn="ctr">
              <a:defRPr sz="2400">
                <a:solidFill>
                  <a:schemeClr val="accent1"/>
                </a:solidFill>
                <a:latin typeface="+mj-lt"/>
              </a:defRPr>
            </a:lvl1pPr>
          </a:lstStyle>
          <a:p>
            <a:pPr lvl="0" rtl="0"/>
            <a:r>
              <a:rPr lang="en-GB" noProof="0"/>
              <a:t>Add text</a:t>
            </a:r>
          </a:p>
        </p:txBody>
      </p:sp>
      <p:sp>
        <p:nvSpPr>
          <p:cNvPr id="8" name="Text Placeholder 6">
            <a:extLst>
              <a:ext uri="{FF2B5EF4-FFF2-40B4-BE49-F238E27FC236}">
                <a16:creationId xmlns:a16="http://schemas.microsoft.com/office/drawing/2014/main" id="{7E09718B-46DA-4611-8060-44868BFC1587}"/>
              </a:ext>
            </a:extLst>
          </p:cNvPr>
          <p:cNvSpPr>
            <a:spLocks noGrp="1"/>
          </p:cNvSpPr>
          <p:nvPr>
            <p:ph type="body" sz="quarter" idx="13" hasCustomPrompt="1"/>
          </p:nvPr>
        </p:nvSpPr>
        <p:spPr>
          <a:xfrm>
            <a:off x="2286000" y="3840480"/>
            <a:ext cx="5486400" cy="457200"/>
          </a:xfrm>
        </p:spPr>
        <p:txBody>
          <a:bodyPr rtlCol="0">
            <a:noAutofit/>
          </a:bodyPr>
          <a:lstStyle>
            <a:lvl1pPr algn="ctr">
              <a:defRPr sz="2400">
                <a:solidFill>
                  <a:schemeClr val="accent1"/>
                </a:solidFill>
                <a:latin typeface="+mj-lt"/>
              </a:defRPr>
            </a:lvl1pPr>
          </a:lstStyle>
          <a:p>
            <a:pPr lvl="0" rtl="0"/>
            <a:r>
              <a:rPr lang="en-GB" noProof="0"/>
              <a:t>Add text</a:t>
            </a:r>
          </a:p>
        </p:txBody>
      </p:sp>
      <p:sp>
        <p:nvSpPr>
          <p:cNvPr id="9" name="Text Placeholder 6">
            <a:extLst>
              <a:ext uri="{FF2B5EF4-FFF2-40B4-BE49-F238E27FC236}">
                <a16:creationId xmlns:a16="http://schemas.microsoft.com/office/drawing/2014/main" id="{934E8D9F-9026-46FD-B26A-590CF532AF79}"/>
              </a:ext>
            </a:extLst>
          </p:cNvPr>
          <p:cNvSpPr>
            <a:spLocks noGrp="1"/>
          </p:cNvSpPr>
          <p:nvPr>
            <p:ph type="body" sz="quarter" idx="14" hasCustomPrompt="1"/>
          </p:nvPr>
        </p:nvSpPr>
        <p:spPr>
          <a:xfrm>
            <a:off x="2286000" y="4471416"/>
            <a:ext cx="5486400" cy="457200"/>
          </a:xfrm>
        </p:spPr>
        <p:txBody>
          <a:bodyPr rtlCol="0">
            <a:noAutofit/>
          </a:bodyPr>
          <a:lstStyle>
            <a:lvl1pPr algn="ctr">
              <a:defRPr sz="2400">
                <a:solidFill>
                  <a:schemeClr val="accent1"/>
                </a:solidFill>
                <a:latin typeface="+mj-lt"/>
              </a:defRPr>
            </a:lvl1pPr>
          </a:lstStyle>
          <a:p>
            <a:pPr lvl="0" rtl="0"/>
            <a:r>
              <a:rPr lang="en-GB" noProof="0"/>
              <a:t>Add text</a:t>
            </a:r>
          </a:p>
        </p:txBody>
      </p:sp>
      <p:sp>
        <p:nvSpPr>
          <p:cNvPr id="10" name="Text Placeholder 6">
            <a:extLst>
              <a:ext uri="{FF2B5EF4-FFF2-40B4-BE49-F238E27FC236}">
                <a16:creationId xmlns:a16="http://schemas.microsoft.com/office/drawing/2014/main" id="{41009B24-6BCC-481A-B6A9-57963FAAF4F3}"/>
              </a:ext>
            </a:extLst>
          </p:cNvPr>
          <p:cNvSpPr>
            <a:spLocks noGrp="1"/>
          </p:cNvSpPr>
          <p:nvPr>
            <p:ph type="body" sz="quarter" idx="15" hasCustomPrompt="1"/>
          </p:nvPr>
        </p:nvSpPr>
        <p:spPr>
          <a:xfrm>
            <a:off x="2286000" y="5074920"/>
            <a:ext cx="5486400" cy="457200"/>
          </a:xfrm>
        </p:spPr>
        <p:txBody>
          <a:bodyPr rtlCol="0">
            <a:noAutofit/>
          </a:bodyPr>
          <a:lstStyle>
            <a:lvl1pPr algn="ctr">
              <a:defRPr sz="2400">
                <a:solidFill>
                  <a:schemeClr val="accent1"/>
                </a:solidFill>
                <a:latin typeface="+mj-lt"/>
              </a:defRPr>
            </a:lvl1pPr>
          </a:lstStyle>
          <a:p>
            <a:pPr lvl="0" rtl="0"/>
            <a:r>
              <a:rPr lang="en-GB" noProof="0"/>
              <a:t>Add text</a:t>
            </a:r>
          </a:p>
        </p:txBody>
      </p:sp>
      <p:sp>
        <p:nvSpPr>
          <p:cNvPr id="11" name="Text Placeholder 6">
            <a:extLst>
              <a:ext uri="{FF2B5EF4-FFF2-40B4-BE49-F238E27FC236}">
                <a16:creationId xmlns:a16="http://schemas.microsoft.com/office/drawing/2014/main" id="{475874D6-993B-4386-9814-8A9B2CE7A529}"/>
              </a:ext>
            </a:extLst>
          </p:cNvPr>
          <p:cNvSpPr>
            <a:spLocks noGrp="1"/>
          </p:cNvSpPr>
          <p:nvPr>
            <p:ph type="body" sz="quarter" idx="16" hasCustomPrompt="1"/>
          </p:nvPr>
        </p:nvSpPr>
        <p:spPr>
          <a:xfrm>
            <a:off x="2286000" y="5715000"/>
            <a:ext cx="5486400" cy="457200"/>
          </a:xfrm>
        </p:spPr>
        <p:txBody>
          <a:bodyPr rtlCol="0">
            <a:noAutofit/>
          </a:bodyPr>
          <a:lstStyle>
            <a:lvl1pPr algn="ctr">
              <a:defRPr sz="2400">
                <a:solidFill>
                  <a:schemeClr val="accent1"/>
                </a:solidFill>
                <a:latin typeface="+mj-lt"/>
              </a:defRPr>
            </a:lvl1pPr>
          </a:lstStyle>
          <a:p>
            <a:pPr lvl="0" rtl="0"/>
            <a:r>
              <a:rPr lang="en-GB" noProof="0"/>
              <a:t>Add text</a:t>
            </a:r>
          </a:p>
        </p:txBody>
      </p:sp>
      <p:pic>
        <p:nvPicPr>
          <p:cNvPr id="2" name="Graphic 1">
            <a:extLst>
              <a:ext uri="{FF2B5EF4-FFF2-40B4-BE49-F238E27FC236}">
                <a16:creationId xmlns:a16="http://schemas.microsoft.com/office/drawing/2014/main" id="{2D9018A6-EC8E-46FC-A247-2D203FAFBBC9}"/>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722003" y="2760435"/>
            <a:ext cx="4721902" cy="196745"/>
          </a:xfrm>
          <a:prstGeom prst="rect">
            <a:avLst/>
          </a:prstGeom>
        </p:spPr>
      </p:pic>
      <p:sp>
        <p:nvSpPr>
          <p:cNvPr id="3" name="Title 2">
            <a:extLst>
              <a:ext uri="{FF2B5EF4-FFF2-40B4-BE49-F238E27FC236}">
                <a16:creationId xmlns:a16="http://schemas.microsoft.com/office/drawing/2014/main" id="{EB82EAE9-C244-4B7C-83DA-D7894525502E}"/>
              </a:ext>
            </a:extLst>
          </p:cNvPr>
          <p:cNvSpPr>
            <a:spLocks noGrp="1"/>
          </p:cNvSpPr>
          <p:nvPr>
            <p:ph type="title" hasCustomPrompt="1"/>
          </p:nvPr>
        </p:nvSpPr>
        <p:spPr>
          <a:xfrm>
            <a:off x="2442443" y="1983195"/>
            <a:ext cx="5029201" cy="741717"/>
          </a:xfrm>
        </p:spPr>
        <p:txBody>
          <a:bodyPr rtlCol="0">
            <a:normAutofit/>
          </a:bodyPr>
          <a:lstStyle>
            <a:lvl1pPr algn="ctr">
              <a:defRPr sz="4800"/>
            </a:lvl1pPr>
          </a:lstStyle>
          <a:p>
            <a:pPr rtl="0"/>
            <a:r>
              <a:rPr lang="en-GB" noProof="0"/>
              <a:t>Add Title</a:t>
            </a:r>
          </a:p>
        </p:txBody>
      </p:sp>
    </p:spTree>
    <p:extLst>
      <p:ext uri="{BB962C8B-B14F-4D97-AF65-F5344CB8AC3E}">
        <p14:creationId xmlns:p14="http://schemas.microsoft.com/office/powerpoint/2010/main" val="4228334697"/>
      </p:ext>
    </p:extLst>
  </p:cSld>
  <p:clrMapOvr>
    <a:masterClrMapping/>
  </p:clrMapOvr>
  <p:extLst>
    <p:ext uri="{DCECCB84-F9BA-43D5-87BE-67443E8EF086}">
      <p15:sldGuideLst xmlns:p15="http://schemas.microsoft.com/office/powerpoint/2012/main">
        <p15:guide id="1" pos="144">
          <p15:clr>
            <a:srgbClr val="FBAE40"/>
          </p15:clr>
        </p15:guide>
        <p15:guide id="2" orient="horz" pos="144">
          <p15:clr>
            <a:srgbClr val="FBAE40"/>
          </p15:clr>
        </p15:guide>
        <p15:guide id="3" pos="6192">
          <p15:clr>
            <a:srgbClr val="FBAE40"/>
          </p15:clr>
        </p15:guide>
        <p15:guide id="4" orient="horz" pos="4752">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wo">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24" name="Graphic 23">
            <a:extLst>
              <a:ext uri="{FF2B5EF4-FFF2-40B4-BE49-F238E27FC236}">
                <a16:creationId xmlns:a16="http://schemas.microsoft.com/office/drawing/2014/main" id="{B194FA4C-2DE0-994F-9FE9-56269D16BF6A}"/>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21345370">
            <a:off x="7414025" y="787985"/>
            <a:ext cx="2508972" cy="2676237"/>
          </a:xfrm>
          <a:prstGeom prst="rect">
            <a:avLst/>
          </a:prstGeom>
        </p:spPr>
      </p:pic>
      <p:pic>
        <p:nvPicPr>
          <p:cNvPr id="18" name="Graphic 17">
            <a:extLst>
              <a:ext uri="{FF2B5EF4-FFF2-40B4-BE49-F238E27FC236}">
                <a16:creationId xmlns:a16="http://schemas.microsoft.com/office/drawing/2014/main" id="{36C84385-BF2D-1A48-8ABF-182D8CFE8FF3}"/>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749040" y="5367525"/>
            <a:ext cx="2504662" cy="2237772"/>
          </a:xfrm>
          <a:prstGeom prst="rect">
            <a:avLst/>
          </a:prstGeom>
        </p:spPr>
      </p:pic>
      <p:pic>
        <p:nvPicPr>
          <p:cNvPr id="14" name="Graphic 13">
            <a:extLst>
              <a:ext uri="{FF2B5EF4-FFF2-40B4-BE49-F238E27FC236}">
                <a16:creationId xmlns:a16="http://schemas.microsoft.com/office/drawing/2014/main" id="{FC6B08E2-B34E-D842-A62E-52C605DD453C}"/>
              </a:ext>
            </a:extLst>
          </p:cNvPr>
          <p:cNvPicPr>
            <a:picLocks noChangeAspect="1"/>
          </p:cNvPicPr>
          <p:nvPr userDrawn="1"/>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rot="21042650">
            <a:off x="658407" y="4434867"/>
            <a:ext cx="2235274" cy="2662891"/>
          </a:xfrm>
          <a:prstGeom prst="rect">
            <a:avLst/>
          </a:prstGeom>
        </p:spPr>
      </p:pic>
      <p:pic>
        <p:nvPicPr>
          <p:cNvPr id="10" name="Graphic 9">
            <a:extLst>
              <a:ext uri="{FF2B5EF4-FFF2-40B4-BE49-F238E27FC236}">
                <a16:creationId xmlns:a16="http://schemas.microsoft.com/office/drawing/2014/main" id="{36AA9A5D-001C-DB44-A987-D00CEBAFDF8A}"/>
              </a:ext>
            </a:extLst>
          </p:cNvPr>
          <p:cNvPicPr>
            <a:picLocks noChangeAspect="1"/>
          </p:cNvPicPr>
          <p:nvPr userDrawn="1"/>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rot="20891533">
            <a:off x="7016427" y="4307121"/>
            <a:ext cx="2438140" cy="2403556"/>
          </a:xfrm>
          <a:prstGeom prst="rect">
            <a:avLst/>
          </a:prstGeom>
        </p:spPr>
      </p:pic>
      <p:pic>
        <p:nvPicPr>
          <p:cNvPr id="9" name="Graphic 8">
            <a:extLst>
              <a:ext uri="{FF2B5EF4-FFF2-40B4-BE49-F238E27FC236}">
                <a16:creationId xmlns:a16="http://schemas.microsoft.com/office/drawing/2014/main" id="{1F717B7B-8014-49A8-8DEE-0B76DC52BBB4}"/>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2506112" y="369605"/>
            <a:ext cx="4873868" cy="4873868"/>
          </a:xfrm>
          <a:prstGeom prst="rect">
            <a:avLst/>
          </a:prstGeom>
        </p:spPr>
      </p:pic>
      <p:pic>
        <p:nvPicPr>
          <p:cNvPr id="11" name="Picture 10">
            <a:extLst>
              <a:ext uri="{FF2B5EF4-FFF2-40B4-BE49-F238E27FC236}">
                <a16:creationId xmlns:a16="http://schemas.microsoft.com/office/drawing/2014/main" id="{2BDD0522-1B9F-4B49-9036-9D80455C400B}"/>
              </a:ext>
            </a:extLst>
          </p:cNvPr>
          <p:cNvPicPr>
            <a:picLocks noChangeAspect="1"/>
          </p:cNvPicPr>
          <p:nvPr userDrawn="1"/>
        </p:nvPicPr>
        <p:blipFill>
          <a:blip r:embed="rId12"/>
          <a:stretch>
            <a:fillRect/>
          </a:stretch>
        </p:blipFill>
        <p:spPr>
          <a:xfrm>
            <a:off x="3280116" y="1179825"/>
            <a:ext cx="3324970" cy="3337061"/>
          </a:xfrm>
          <a:prstGeom prst="rect">
            <a:avLst/>
          </a:prstGeom>
        </p:spPr>
      </p:pic>
      <p:pic>
        <p:nvPicPr>
          <p:cNvPr id="13" name="Graphic 12">
            <a:extLst>
              <a:ext uri="{FF2B5EF4-FFF2-40B4-BE49-F238E27FC236}">
                <a16:creationId xmlns:a16="http://schemas.microsoft.com/office/drawing/2014/main" id="{AEFF3B96-43B8-4405-AB94-25EEBADE306F}"/>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rot="336419">
            <a:off x="366708" y="786539"/>
            <a:ext cx="1923169" cy="2604651"/>
          </a:xfrm>
          <a:prstGeom prst="rect">
            <a:avLst/>
          </a:prstGeom>
        </p:spPr>
      </p:pic>
      <p:pic>
        <p:nvPicPr>
          <p:cNvPr id="27" name="Graphic 26">
            <a:extLst>
              <a:ext uri="{FF2B5EF4-FFF2-40B4-BE49-F238E27FC236}">
                <a16:creationId xmlns:a16="http://schemas.microsoft.com/office/drawing/2014/main" id="{30283C0C-5422-43FF-BE18-A1A604B036B7}"/>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rot="496944">
            <a:off x="642492" y="1956383"/>
            <a:ext cx="1371600" cy="33867"/>
          </a:xfrm>
          <a:prstGeom prst="rect">
            <a:avLst/>
          </a:prstGeom>
        </p:spPr>
      </p:pic>
      <p:pic>
        <p:nvPicPr>
          <p:cNvPr id="29" name="Graphic 28">
            <a:extLst>
              <a:ext uri="{FF2B5EF4-FFF2-40B4-BE49-F238E27FC236}">
                <a16:creationId xmlns:a16="http://schemas.microsoft.com/office/drawing/2014/main" id="{7A44C2EB-B795-4B2E-90BF-763FDB6874F0}"/>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rot="21134069">
            <a:off x="1048976" y="5775753"/>
            <a:ext cx="1371600" cy="33867"/>
          </a:xfrm>
          <a:prstGeom prst="rect">
            <a:avLst/>
          </a:prstGeom>
        </p:spPr>
      </p:pic>
      <p:pic>
        <p:nvPicPr>
          <p:cNvPr id="31" name="Graphic 30">
            <a:extLst>
              <a:ext uri="{FF2B5EF4-FFF2-40B4-BE49-F238E27FC236}">
                <a16:creationId xmlns:a16="http://schemas.microsoft.com/office/drawing/2014/main" id="{BA76D571-91E0-48A9-8FCE-72376A6BD35C}"/>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rot="21387953">
            <a:off x="7928710" y="1892435"/>
            <a:ext cx="1371600" cy="33867"/>
          </a:xfrm>
          <a:prstGeom prst="rect">
            <a:avLst/>
          </a:prstGeom>
        </p:spPr>
      </p:pic>
      <p:sp>
        <p:nvSpPr>
          <p:cNvPr id="2" name="Title 1">
            <a:extLst>
              <a:ext uri="{FF2B5EF4-FFF2-40B4-BE49-F238E27FC236}">
                <a16:creationId xmlns:a16="http://schemas.microsoft.com/office/drawing/2014/main" id="{767CA9E3-AC82-42CE-84E2-9DD7091FD010}"/>
              </a:ext>
            </a:extLst>
          </p:cNvPr>
          <p:cNvSpPr>
            <a:spLocks noGrp="1"/>
          </p:cNvSpPr>
          <p:nvPr>
            <p:ph type="title" hasCustomPrompt="1"/>
          </p:nvPr>
        </p:nvSpPr>
        <p:spPr>
          <a:xfrm>
            <a:off x="3602736" y="2320160"/>
            <a:ext cx="2743200" cy="1472184"/>
          </a:xfrm>
        </p:spPr>
        <p:txBody>
          <a:bodyPr rtlCol="0">
            <a:normAutofit/>
          </a:bodyPr>
          <a:lstStyle>
            <a:lvl1pPr algn="ctr">
              <a:lnSpc>
                <a:spcPts val="5400"/>
              </a:lnSpc>
              <a:defRPr sz="4400" b="1">
                <a:solidFill>
                  <a:schemeClr val="accent1"/>
                </a:solidFill>
              </a:defRPr>
            </a:lvl1pPr>
          </a:lstStyle>
          <a:p>
            <a:pPr rtl="0"/>
            <a:r>
              <a:rPr lang="en-GB" noProof="0"/>
              <a:t>Add title</a:t>
            </a:r>
          </a:p>
        </p:txBody>
      </p:sp>
      <p:sp>
        <p:nvSpPr>
          <p:cNvPr id="33" name="Text Placeholder 32">
            <a:extLst>
              <a:ext uri="{FF2B5EF4-FFF2-40B4-BE49-F238E27FC236}">
                <a16:creationId xmlns:a16="http://schemas.microsoft.com/office/drawing/2014/main" id="{AE13F347-2D12-4D3C-B05A-1CAD54B29F7C}"/>
              </a:ext>
            </a:extLst>
          </p:cNvPr>
          <p:cNvSpPr>
            <a:spLocks noGrp="1"/>
          </p:cNvSpPr>
          <p:nvPr>
            <p:ph type="body" sz="quarter" idx="10" hasCustomPrompt="1"/>
          </p:nvPr>
        </p:nvSpPr>
        <p:spPr>
          <a:xfrm rot="462530">
            <a:off x="493776" y="1517904"/>
            <a:ext cx="1746504" cy="402336"/>
          </a:xfrm>
        </p:spPr>
        <p:txBody>
          <a:bodyPr rtlCol="0">
            <a:normAutofit/>
          </a:bodyPr>
          <a:lstStyle>
            <a:lvl1pPr algn="ctr">
              <a:defRPr sz="2000"/>
            </a:lvl1pPr>
          </a:lstStyle>
          <a:p>
            <a:pPr lvl="0" rtl="0"/>
            <a:r>
              <a:rPr lang="en-GB" noProof="0"/>
              <a:t>Add text</a:t>
            </a:r>
          </a:p>
        </p:txBody>
      </p:sp>
      <p:sp>
        <p:nvSpPr>
          <p:cNvPr id="34" name="Text Placeholder 32">
            <a:extLst>
              <a:ext uri="{FF2B5EF4-FFF2-40B4-BE49-F238E27FC236}">
                <a16:creationId xmlns:a16="http://schemas.microsoft.com/office/drawing/2014/main" id="{38EF6AA3-FB4B-4FD2-A9F5-45B69D73F7EB}"/>
              </a:ext>
            </a:extLst>
          </p:cNvPr>
          <p:cNvSpPr>
            <a:spLocks noGrp="1"/>
          </p:cNvSpPr>
          <p:nvPr>
            <p:ph type="body" sz="quarter" idx="11" hasCustomPrompt="1"/>
          </p:nvPr>
        </p:nvSpPr>
        <p:spPr>
          <a:xfrm rot="21076257">
            <a:off x="786384" y="5330952"/>
            <a:ext cx="1746504" cy="402336"/>
          </a:xfrm>
        </p:spPr>
        <p:txBody>
          <a:bodyPr rtlCol="0">
            <a:normAutofit/>
          </a:bodyPr>
          <a:lstStyle>
            <a:lvl1pPr algn="ctr">
              <a:defRPr sz="2000"/>
            </a:lvl1pPr>
          </a:lstStyle>
          <a:p>
            <a:pPr lvl="0" rtl="0"/>
            <a:r>
              <a:rPr lang="en-GB" noProof="0"/>
              <a:t>Add text</a:t>
            </a:r>
          </a:p>
        </p:txBody>
      </p:sp>
      <p:sp>
        <p:nvSpPr>
          <p:cNvPr id="35" name="Text Placeholder 32">
            <a:extLst>
              <a:ext uri="{FF2B5EF4-FFF2-40B4-BE49-F238E27FC236}">
                <a16:creationId xmlns:a16="http://schemas.microsoft.com/office/drawing/2014/main" id="{0E42CCB3-AA1A-4EDC-9889-6138E5A43BD9}"/>
              </a:ext>
            </a:extLst>
          </p:cNvPr>
          <p:cNvSpPr>
            <a:spLocks noGrp="1"/>
          </p:cNvSpPr>
          <p:nvPr>
            <p:ph type="body" sz="quarter" idx="12" hasCustomPrompt="1"/>
          </p:nvPr>
        </p:nvSpPr>
        <p:spPr>
          <a:xfrm>
            <a:off x="3990975" y="5769864"/>
            <a:ext cx="2057400" cy="402336"/>
          </a:xfrm>
        </p:spPr>
        <p:txBody>
          <a:bodyPr rtlCol="0">
            <a:normAutofit/>
          </a:bodyPr>
          <a:lstStyle>
            <a:lvl1pPr algn="ctr">
              <a:defRPr sz="2000"/>
            </a:lvl1pPr>
          </a:lstStyle>
          <a:p>
            <a:pPr lvl="0" rtl="0"/>
            <a:r>
              <a:rPr lang="en-GB" noProof="0"/>
              <a:t>Add text</a:t>
            </a:r>
          </a:p>
        </p:txBody>
      </p:sp>
      <p:sp>
        <p:nvSpPr>
          <p:cNvPr id="36" name="Text Placeholder 32">
            <a:extLst>
              <a:ext uri="{FF2B5EF4-FFF2-40B4-BE49-F238E27FC236}">
                <a16:creationId xmlns:a16="http://schemas.microsoft.com/office/drawing/2014/main" id="{65CD2D70-E5CE-4005-898D-ADEBF2BDB950}"/>
              </a:ext>
            </a:extLst>
          </p:cNvPr>
          <p:cNvSpPr>
            <a:spLocks noGrp="1"/>
          </p:cNvSpPr>
          <p:nvPr>
            <p:ph type="body" sz="quarter" idx="13" hasCustomPrompt="1"/>
          </p:nvPr>
        </p:nvSpPr>
        <p:spPr>
          <a:xfrm rot="20865409">
            <a:off x="7319200" y="4932921"/>
            <a:ext cx="1408176" cy="402336"/>
          </a:xfrm>
        </p:spPr>
        <p:txBody>
          <a:bodyPr rtlCol="0">
            <a:normAutofit/>
          </a:bodyPr>
          <a:lstStyle>
            <a:lvl1pPr algn="ctr">
              <a:defRPr sz="2000"/>
            </a:lvl1pPr>
          </a:lstStyle>
          <a:p>
            <a:pPr lvl="0" rtl="0"/>
            <a:r>
              <a:rPr lang="en-GB" noProof="0"/>
              <a:t>Add text</a:t>
            </a:r>
          </a:p>
        </p:txBody>
      </p:sp>
      <p:sp>
        <p:nvSpPr>
          <p:cNvPr id="38" name="Text Placeholder 32">
            <a:extLst>
              <a:ext uri="{FF2B5EF4-FFF2-40B4-BE49-F238E27FC236}">
                <a16:creationId xmlns:a16="http://schemas.microsoft.com/office/drawing/2014/main" id="{66CAC128-DAA4-4DEB-B22C-6FD6222E60E9}"/>
              </a:ext>
            </a:extLst>
          </p:cNvPr>
          <p:cNvSpPr>
            <a:spLocks noGrp="1"/>
          </p:cNvSpPr>
          <p:nvPr>
            <p:ph type="body" sz="quarter" idx="14" hasCustomPrompt="1"/>
          </p:nvPr>
        </p:nvSpPr>
        <p:spPr>
          <a:xfrm rot="21424352">
            <a:off x="7735824" y="1467368"/>
            <a:ext cx="1746504" cy="402336"/>
          </a:xfrm>
        </p:spPr>
        <p:txBody>
          <a:bodyPr rtlCol="0">
            <a:normAutofit/>
          </a:bodyPr>
          <a:lstStyle>
            <a:lvl1pPr algn="ctr">
              <a:defRPr sz="2000"/>
            </a:lvl1pPr>
          </a:lstStyle>
          <a:p>
            <a:pPr lvl="0" rtl="0"/>
            <a:r>
              <a:rPr lang="en-GB" noProof="0"/>
              <a:t>Add text</a:t>
            </a:r>
          </a:p>
        </p:txBody>
      </p:sp>
      <p:sp>
        <p:nvSpPr>
          <p:cNvPr id="40" name="Text Placeholder 39">
            <a:extLst>
              <a:ext uri="{FF2B5EF4-FFF2-40B4-BE49-F238E27FC236}">
                <a16:creationId xmlns:a16="http://schemas.microsoft.com/office/drawing/2014/main" id="{9217FCA8-AD80-4367-8B93-77947ECD42FC}"/>
              </a:ext>
            </a:extLst>
          </p:cNvPr>
          <p:cNvSpPr>
            <a:spLocks noGrp="1"/>
          </p:cNvSpPr>
          <p:nvPr>
            <p:ph type="body" sz="quarter" idx="15" hasCustomPrompt="1"/>
          </p:nvPr>
        </p:nvSpPr>
        <p:spPr>
          <a:xfrm rot="435466">
            <a:off x="311201" y="2153171"/>
            <a:ext cx="1828800" cy="832104"/>
          </a:xfrm>
        </p:spPr>
        <p:txBody>
          <a:bodyPr rtlCol="0">
            <a:noAutofit/>
          </a:bodyPr>
          <a:lstStyle>
            <a:lvl1pPr algn="ctr">
              <a:defRPr sz="2400">
                <a:solidFill>
                  <a:schemeClr val="accent5"/>
                </a:solidFill>
                <a:latin typeface="+mj-lt"/>
              </a:defRPr>
            </a:lvl1pPr>
            <a:lvl2pPr>
              <a:defRPr sz="2400">
                <a:latin typeface="+mj-lt"/>
              </a:defRPr>
            </a:lvl2pPr>
            <a:lvl3pPr>
              <a:defRPr sz="2400">
                <a:latin typeface="+mj-lt"/>
              </a:defRPr>
            </a:lvl3pPr>
            <a:lvl4pPr>
              <a:defRPr sz="2400">
                <a:latin typeface="+mj-lt"/>
              </a:defRPr>
            </a:lvl4pPr>
            <a:lvl5pPr>
              <a:defRPr sz="2400">
                <a:latin typeface="+mj-lt"/>
              </a:defRPr>
            </a:lvl5pPr>
          </a:lstStyle>
          <a:p>
            <a:pPr lvl="0" rtl="0"/>
            <a:r>
              <a:rPr lang="en-GB" noProof="0"/>
              <a:t>Add text</a:t>
            </a:r>
          </a:p>
        </p:txBody>
      </p:sp>
      <p:sp>
        <p:nvSpPr>
          <p:cNvPr id="41" name="Text Placeholder 39">
            <a:extLst>
              <a:ext uri="{FF2B5EF4-FFF2-40B4-BE49-F238E27FC236}">
                <a16:creationId xmlns:a16="http://schemas.microsoft.com/office/drawing/2014/main" id="{A26EB10B-C1B7-4602-8644-638ABFBF9087}"/>
              </a:ext>
            </a:extLst>
          </p:cNvPr>
          <p:cNvSpPr>
            <a:spLocks noGrp="1"/>
          </p:cNvSpPr>
          <p:nvPr>
            <p:ph type="body" sz="quarter" idx="16" hasCustomPrompt="1"/>
          </p:nvPr>
        </p:nvSpPr>
        <p:spPr>
          <a:xfrm rot="21014892">
            <a:off x="950976" y="5916168"/>
            <a:ext cx="1691640" cy="832104"/>
          </a:xfrm>
        </p:spPr>
        <p:txBody>
          <a:bodyPr rtlCol="0">
            <a:noAutofit/>
          </a:bodyPr>
          <a:lstStyle>
            <a:lvl1pPr algn="ctr">
              <a:defRPr sz="2400">
                <a:solidFill>
                  <a:schemeClr val="accent6"/>
                </a:solidFill>
                <a:latin typeface="+mj-lt"/>
              </a:defRPr>
            </a:lvl1pPr>
            <a:lvl2pPr>
              <a:defRPr sz="2400">
                <a:latin typeface="+mj-lt"/>
              </a:defRPr>
            </a:lvl2pPr>
            <a:lvl3pPr>
              <a:defRPr sz="2400">
                <a:latin typeface="+mj-lt"/>
              </a:defRPr>
            </a:lvl3pPr>
            <a:lvl4pPr>
              <a:defRPr sz="2400">
                <a:latin typeface="+mj-lt"/>
              </a:defRPr>
            </a:lvl4pPr>
            <a:lvl5pPr>
              <a:defRPr sz="2400">
                <a:latin typeface="+mj-lt"/>
              </a:defRPr>
            </a:lvl5pPr>
          </a:lstStyle>
          <a:p>
            <a:pPr lvl="0" rtl="0"/>
            <a:r>
              <a:rPr lang="en-GB" noProof="0"/>
              <a:t>Add text</a:t>
            </a:r>
          </a:p>
        </p:txBody>
      </p:sp>
      <p:sp>
        <p:nvSpPr>
          <p:cNvPr id="42" name="Text Placeholder 39">
            <a:extLst>
              <a:ext uri="{FF2B5EF4-FFF2-40B4-BE49-F238E27FC236}">
                <a16:creationId xmlns:a16="http://schemas.microsoft.com/office/drawing/2014/main" id="{462471B7-CE57-4BBA-9FD0-5E5FAF6AA7CA}"/>
              </a:ext>
            </a:extLst>
          </p:cNvPr>
          <p:cNvSpPr>
            <a:spLocks noGrp="1"/>
          </p:cNvSpPr>
          <p:nvPr>
            <p:ph type="body" sz="quarter" idx="17" hasCustomPrompt="1"/>
          </p:nvPr>
        </p:nvSpPr>
        <p:spPr>
          <a:xfrm>
            <a:off x="4041648" y="6345936"/>
            <a:ext cx="1901952" cy="832104"/>
          </a:xfrm>
        </p:spPr>
        <p:txBody>
          <a:bodyPr rtlCol="0">
            <a:noAutofit/>
          </a:bodyPr>
          <a:lstStyle>
            <a:lvl1pPr algn="ctr">
              <a:defRPr sz="2400">
                <a:solidFill>
                  <a:schemeClr val="accent2"/>
                </a:solidFill>
                <a:latin typeface="+mj-lt"/>
              </a:defRPr>
            </a:lvl1pPr>
            <a:lvl2pPr>
              <a:defRPr sz="2400">
                <a:latin typeface="+mj-lt"/>
              </a:defRPr>
            </a:lvl2pPr>
            <a:lvl3pPr>
              <a:defRPr sz="2400">
                <a:latin typeface="+mj-lt"/>
              </a:defRPr>
            </a:lvl3pPr>
            <a:lvl4pPr>
              <a:defRPr sz="2400">
                <a:latin typeface="+mj-lt"/>
              </a:defRPr>
            </a:lvl4pPr>
            <a:lvl5pPr>
              <a:defRPr sz="2400">
                <a:latin typeface="+mj-lt"/>
              </a:defRPr>
            </a:lvl5pPr>
          </a:lstStyle>
          <a:p>
            <a:pPr lvl="0" rtl="0"/>
            <a:r>
              <a:rPr lang="en-GB" noProof="0"/>
              <a:t>Add text</a:t>
            </a:r>
          </a:p>
        </p:txBody>
      </p:sp>
      <p:sp>
        <p:nvSpPr>
          <p:cNvPr id="43" name="Text Placeholder 39">
            <a:extLst>
              <a:ext uri="{FF2B5EF4-FFF2-40B4-BE49-F238E27FC236}">
                <a16:creationId xmlns:a16="http://schemas.microsoft.com/office/drawing/2014/main" id="{2D23A9D7-FC3D-44F2-A43B-EB186586CAE0}"/>
              </a:ext>
            </a:extLst>
          </p:cNvPr>
          <p:cNvSpPr>
            <a:spLocks noGrp="1"/>
          </p:cNvSpPr>
          <p:nvPr>
            <p:ph type="body" sz="quarter" idx="18" hasCustomPrompt="1"/>
          </p:nvPr>
        </p:nvSpPr>
        <p:spPr>
          <a:xfrm rot="20934260">
            <a:off x="7319200" y="5481561"/>
            <a:ext cx="1828800" cy="832104"/>
          </a:xfrm>
        </p:spPr>
        <p:txBody>
          <a:bodyPr rtlCol="0">
            <a:noAutofit/>
          </a:bodyPr>
          <a:lstStyle>
            <a:lvl1pPr algn="ctr">
              <a:defRPr sz="2400">
                <a:solidFill>
                  <a:schemeClr val="accent4"/>
                </a:solidFill>
                <a:latin typeface="+mj-lt"/>
              </a:defRPr>
            </a:lvl1pPr>
            <a:lvl2pPr>
              <a:defRPr sz="2400">
                <a:latin typeface="+mj-lt"/>
              </a:defRPr>
            </a:lvl2pPr>
            <a:lvl3pPr>
              <a:defRPr sz="2400">
                <a:latin typeface="+mj-lt"/>
              </a:defRPr>
            </a:lvl3pPr>
            <a:lvl4pPr>
              <a:defRPr sz="2400">
                <a:latin typeface="+mj-lt"/>
              </a:defRPr>
            </a:lvl4pPr>
            <a:lvl5pPr>
              <a:defRPr sz="2400">
                <a:latin typeface="+mj-lt"/>
              </a:defRPr>
            </a:lvl5pPr>
          </a:lstStyle>
          <a:p>
            <a:pPr lvl="0" rtl="0"/>
            <a:r>
              <a:rPr lang="en-GB" noProof="0"/>
              <a:t>Add text</a:t>
            </a:r>
          </a:p>
        </p:txBody>
      </p:sp>
      <p:sp>
        <p:nvSpPr>
          <p:cNvPr id="44" name="Text Placeholder 39">
            <a:extLst>
              <a:ext uri="{FF2B5EF4-FFF2-40B4-BE49-F238E27FC236}">
                <a16:creationId xmlns:a16="http://schemas.microsoft.com/office/drawing/2014/main" id="{93C58976-3720-42C0-A62D-E3CD4143E153}"/>
              </a:ext>
            </a:extLst>
          </p:cNvPr>
          <p:cNvSpPr>
            <a:spLocks noGrp="1"/>
          </p:cNvSpPr>
          <p:nvPr>
            <p:ph type="body" sz="quarter" idx="19" hasCustomPrompt="1"/>
          </p:nvPr>
        </p:nvSpPr>
        <p:spPr>
          <a:xfrm rot="21378385">
            <a:off x="7717536" y="2055952"/>
            <a:ext cx="1901952" cy="832104"/>
          </a:xfrm>
        </p:spPr>
        <p:txBody>
          <a:bodyPr rtlCol="0">
            <a:noAutofit/>
          </a:bodyPr>
          <a:lstStyle>
            <a:lvl1pPr algn="ctr">
              <a:defRPr sz="2400">
                <a:solidFill>
                  <a:schemeClr val="tx2"/>
                </a:solidFill>
                <a:latin typeface="+mj-lt"/>
              </a:defRPr>
            </a:lvl1pPr>
            <a:lvl2pPr>
              <a:defRPr sz="2400">
                <a:latin typeface="+mj-lt"/>
              </a:defRPr>
            </a:lvl2pPr>
            <a:lvl3pPr>
              <a:defRPr sz="2400">
                <a:latin typeface="+mj-lt"/>
              </a:defRPr>
            </a:lvl3pPr>
            <a:lvl4pPr>
              <a:defRPr sz="2400">
                <a:latin typeface="+mj-lt"/>
              </a:defRPr>
            </a:lvl4pPr>
            <a:lvl5pPr>
              <a:defRPr sz="2400">
                <a:latin typeface="+mj-lt"/>
              </a:defRPr>
            </a:lvl5pPr>
          </a:lstStyle>
          <a:p>
            <a:pPr lvl="0" rtl="0"/>
            <a:r>
              <a:rPr lang="en-GB" noProof="0"/>
              <a:t>Add text</a:t>
            </a:r>
          </a:p>
        </p:txBody>
      </p:sp>
      <p:sp>
        <p:nvSpPr>
          <p:cNvPr id="45" name="Text Placeholder 32">
            <a:extLst>
              <a:ext uri="{FF2B5EF4-FFF2-40B4-BE49-F238E27FC236}">
                <a16:creationId xmlns:a16="http://schemas.microsoft.com/office/drawing/2014/main" id="{E39D7B93-907E-435D-A657-DCF26F92750A}"/>
              </a:ext>
            </a:extLst>
          </p:cNvPr>
          <p:cNvSpPr>
            <a:spLocks noGrp="1"/>
          </p:cNvSpPr>
          <p:nvPr>
            <p:ph type="body" sz="quarter" idx="20" hasCustomPrompt="1"/>
          </p:nvPr>
        </p:nvSpPr>
        <p:spPr>
          <a:xfrm>
            <a:off x="3749040" y="1837944"/>
            <a:ext cx="2560320" cy="419047"/>
          </a:xfrm>
        </p:spPr>
        <p:txBody>
          <a:bodyPr rtlCol="0">
            <a:normAutofit/>
          </a:bodyPr>
          <a:lstStyle>
            <a:lvl1pPr algn="ctr">
              <a:defRPr sz="2000"/>
            </a:lvl1pPr>
          </a:lstStyle>
          <a:p>
            <a:pPr lvl="0" rtl="0"/>
            <a:r>
              <a:rPr lang="en-GB" noProof="0"/>
              <a:t>Add text</a:t>
            </a:r>
          </a:p>
        </p:txBody>
      </p:sp>
      <p:pic>
        <p:nvPicPr>
          <p:cNvPr id="39" name="Graphic 38">
            <a:extLst>
              <a:ext uri="{FF2B5EF4-FFF2-40B4-BE49-F238E27FC236}">
                <a16:creationId xmlns:a16="http://schemas.microsoft.com/office/drawing/2014/main" id="{0EA9CD02-09B3-204C-8C79-BDC98ACBC628}"/>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a:off x="4288536" y="6133761"/>
            <a:ext cx="1371600" cy="33867"/>
          </a:xfrm>
          <a:prstGeom prst="rect">
            <a:avLst/>
          </a:prstGeom>
        </p:spPr>
      </p:pic>
      <p:pic>
        <p:nvPicPr>
          <p:cNvPr id="46" name="Graphic 45">
            <a:extLst>
              <a:ext uri="{FF2B5EF4-FFF2-40B4-BE49-F238E27FC236}">
                <a16:creationId xmlns:a16="http://schemas.microsoft.com/office/drawing/2014/main" id="{D6849C06-4809-7445-B720-4AB527FE71EC}"/>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rot="20828177">
            <a:off x="7395864" y="5353656"/>
            <a:ext cx="1371600" cy="33867"/>
          </a:xfrm>
          <a:prstGeom prst="rect">
            <a:avLst/>
          </a:prstGeom>
        </p:spPr>
      </p:pic>
    </p:spTree>
    <p:extLst>
      <p:ext uri="{BB962C8B-B14F-4D97-AF65-F5344CB8AC3E}">
        <p14:creationId xmlns:p14="http://schemas.microsoft.com/office/powerpoint/2010/main" val="142273835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91515" y="413810"/>
            <a:ext cx="8675370" cy="1502305"/>
          </a:xfrm>
          <a:prstGeom prst="rect">
            <a:avLst/>
          </a:prstGeom>
        </p:spPr>
        <p:txBody>
          <a:bodyPr vert="horz" lIns="91440" tIns="45720" rIns="91440" bIns="45720" rtlCol="0" anchor="ctr">
            <a:normAutofit/>
          </a:bodyPr>
          <a:lstStyle/>
          <a:p>
            <a:pPr rtl="0"/>
            <a:r>
              <a:rPr lang="en-US" noProof="0"/>
              <a:t>Click to edit Master title style</a:t>
            </a:r>
            <a:endParaRPr lang="en-GB" noProof="0"/>
          </a:p>
        </p:txBody>
      </p:sp>
      <p:sp>
        <p:nvSpPr>
          <p:cNvPr id="3" name="Text Placeholder 2"/>
          <p:cNvSpPr>
            <a:spLocks noGrp="1"/>
          </p:cNvSpPr>
          <p:nvPr>
            <p:ph type="body" idx="1"/>
          </p:nvPr>
        </p:nvSpPr>
        <p:spPr>
          <a:xfrm>
            <a:off x="691515" y="2069042"/>
            <a:ext cx="8675370" cy="4931516"/>
          </a:xfrm>
          <a:prstGeom prst="rect">
            <a:avLst/>
          </a:prstGeom>
        </p:spPr>
        <p:txBody>
          <a:bodyPr vert="horz" lIns="91440" tIns="45720" rIns="91440" bIns="45720" rtlCol="0">
            <a:norm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Tree>
    <p:extLst>
      <p:ext uri="{BB962C8B-B14F-4D97-AF65-F5344CB8AC3E}">
        <p14:creationId xmlns:p14="http://schemas.microsoft.com/office/powerpoint/2010/main" val="880597152"/>
      </p:ext>
    </p:extLst>
  </p:cSld>
  <p:clrMap bg1="lt1" tx1="dk1" bg2="lt2" tx2="dk2" accent1="accent1" accent2="accent2" accent3="accent3" accent4="accent4" accent5="accent5" accent6="accent6" hlink="hlink" folHlink="folHlink"/>
  <p:sldLayoutIdLst>
    <p:sldLayoutId id="2147483669" r:id="rId1"/>
    <p:sldLayoutId id="2147483672" r:id="rId2"/>
  </p:sldLayoutIdLst>
  <p:txStyles>
    <p:titleStyle>
      <a:lvl1pPr algn="l" defTabSz="1005840" rtl="0" eaLnBrk="1" latinLnBrk="0" hangingPunct="1">
        <a:lnSpc>
          <a:spcPct val="90000"/>
        </a:lnSpc>
        <a:spcBef>
          <a:spcPct val="0"/>
        </a:spcBef>
        <a:buNone/>
        <a:defRPr sz="4840" kern="1200">
          <a:solidFill>
            <a:schemeClr val="tx1"/>
          </a:solidFill>
          <a:latin typeface="+mj-lt"/>
          <a:ea typeface="+mj-ea"/>
          <a:cs typeface="+mj-cs"/>
        </a:defRPr>
      </a:lvl1pPr>
    </p:titleStyle>
    <p:bodyStyle>
      <a:lvl1pPr marL="0" indent="0" algn="l" defTabSz="1005840" rtl="0" eaLnBrk="1" latinLnBrk="0" hangingPunct="1">
        <a:lnSpc>
          <a:spcPct val="90000"/>
        </a:lnSpc>
        <a:spcBef>
          <a:spcPts val="1100"/>
        </a:spcBef>
        <a:buFont typeface="Arial" panose="020B0604020202020204" pitchFamily="34" charset="0"/>
        <a:buNone/>
        <a:defRPr sz="3080" kern="1200">
          <a:solidFill>
            <a:schemeClr val="tx1"/>
          </a:solidFill>
          <a:latin typeface="+mn-lt"/>
          <a:ea typeface="+mn-ea"/>
          <a:cs typeface="+mn-cs"/>
        </a:defRPr>
      </a:lvl1pPr>
      <a:lvl2pPr marL="502920" indent="0" algn="l" defTabSz="1005840" rtl="0" eaLnBrk="1" latinLnBrk="0" hangingPunct="1">
        <a:lnSpc>
          <a:spcPct val="90000"/>
        </a:lnSpc>
        <a:spcBef>
          <a:spcPts val="550"/>
        </a:spcBef>
        <a:buFont typeface="Arial" panose="020B0604020202020204" pitchFamily="34" charset="0"/>
        <a:buNone/>
        <a:defRPr sz="2640" kern="1200">
          <a:solidFill>
            <a:schemeClr val="tx1"/>
          </a:solidFill>
          <a:latin typeface="+mn-lt"/>
          <a:ea typeface="+mn-ea"/>
          <a:cs typeface="+mn-cs"/>
        </a:defRPr>
      </a:lvl2pPr>
      <a:lvl3pPr marL="1005840" indent="0" algn="l" defTabSz="1005840" rtl="0" eaLnBrk="1" latinLnBrk="0" hangingPunct="1">
        <a:lnSpc>
          <a:spcPct val="90000"/>
        </a:lnSpc>
        <a:spcBef>
          <a:spcPts val="550"/>
        </a:spcBef>
        <a:buFont typeface="Arial" panose="020B0604020202020204" pitchFamily="34" charset="0"/>
        <a:buNone/>
        <a:defRPr sz="2200" kern="1200">
          <a:solidFill>
            <a:schemeClr val="tx1"/>
          </a:solidFill>
          <a:latin typeface="+mn-lt"/>
          <a:ea typeface="+mn-ea"/>
          <a:cs typeface="+mn-cs"/>
        </a:defRPr>
      </a:lvl3pPr>
      <a:lvl4pPr marL="1508760" indent="0" algn="l" defTabSz="1005840" rtl="0" eaLnBrk="1" latinLnBrk="0" hangingPunct="1">
        <a:lnSpc>
          <a:spcPct val="90000"/>
        </a:lnSpc>
        <a:spcBef>
          <a:spcPts val="550"/>
        </a:spcBef>
        <a:buFont typeface="Arial" panose="020B0604020202020204" pitchFamily="34" charset="0"/>
        <a:buNone/>
        <a:defRPr sz="1980" kern="1200">
          <a:solidFill>
            <a:schemeClr val="tx1"/>
          </a:solidFill>
          <a:latin typeface="+mn-lt"/>
          <a:ea typeface="+mn-ea"/>
          <a:cs typeface="+mn-cs"/>
        </a:defRPr>
      </a:lvl4pPr>
      <a:lvl5pPr marL="2011680" indent="0" algn="l" defTabSz="1005840" rtl="0" eaLnBrk="1" latinLnBrk="0" hangingPunct="1">
        <a:lnSpc>
          <a:spcPct val="90000"/>
        </a:lnSpc>
        <a:spcBef>
          <a:spcPts val="550"/>
        </a:spcBef>
        <a:buFont typeface="Arial" panose="020B0604020202020204" pitchFamily="34" charset="0"/>
        <a:buNone/>
        <a:defRPr sz="1980" kern="1200">
          <a:solidFill>
            <a:schemeClr val="tx1"/>
          </a:solidFill>
          <a:latin typeface="+mn-lt"/>
          <a:ea typeface="+mn-ea"/>
          <a:cs typeface="+mn-cs"/>
        </a:defRPr>
      </a:lvl5pPr>
      <a:lvl6pPr marL="276606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6pPr>
      <a:lvl7pPr marL="326898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7pPr>
      <a:lvl8pPr marL="377190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8pPr>
      <a:lvl9pPr marL="427482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9pPr>
    </p:bodyStyle>
    <p:otherStyle>
      <a:defPPr>
        <a:defRPr lang="en-US"/>
      </a:defPPr>
      <a:lvl1pPr marL="0" algn="l" defTabSz="1005840" rtl="0" eaLnBrk="1" latinLnBrk="0" hangingPunct="1">
        <a:defRPr sz="1980" kern="1200">
          <a:solidFill>
            <a:schemeClr val="tx1"/>
          </a:solidFill>
          <a:latin typeface="+mn-lt"/>
          <a:ea typeface="+mn-ea"/>
          <a:cs typeface="+mn-cs"/>
        </a:defRPr>
      </a:lvl1pPr>
      <a:lvl2pPr marL="502920" algn="l" defTabSz="1005840" rtl="0" eaLnBrk="1" latinLnBrk="0" hangingPunct="1">
        <a:defRPr sz="1980" kern="1200">
          <a:solidFill>
            <a:schemeClr val="tx1"/>
          </a:solidFill>
          <a:latin typeface="+mn-lt"/>
          <a:ea typeface="+mn-ea"/>
          <a:cs typeface="+mn-cs"/>
        </a:defRPr>
      </a:lvl2pPr>
      <a:lvl3pPr marL="1005840" algn="l" defTabSz="1005840" rtl="0" eaLnBrk="1" latinLnBrk="0" hangingPunct="1">
        <a:defRPr sz="1980" kern="1200">
          <a:solidFill>
            <a:schemeClr val="tx1"/>
          </a:solidFill>
          <a:latin typeface="+mn-lt"/>
          <a:ea typeface="+mn-ea"/>
          <a:cs typeface="+mn-cs"/>
        </a:defRPr>
      </a:lvl3pPr>
      <a:lvl4pPr marL="1508760" algn="l" defTabSz="1005840" rtl="0" eaLnBrk="1" latinLnBrk="0" hangingPunct="1">
        <a:defRPr sz="1980" kern="1200">
          <a:solidFill>
            <a:schemeClr val="tx1"/>
          </a:solidFill>
          <a:latin typeface="+mn-lt"/>
          <a:ea typeface="+mn-ea"/>
          <a:cs typeface="+mn-cs"/>
        </a:defRPr>
      </a:lvl4pPr>
      <a:lvl5pPr marL="2011680" algn="l" defTabSz="1005840" rtl="0" eaLnBrk="1" latinLnBrk="0" hangingPunct="1">
        <a:defRPr sz="1980" kern="1200">
          <a:solidFill>
            <a:schemeClr val="tx1"/>
          </a:solidFill>
          <a:latin typeface="+mn-lt"/>
          <a:ea typeface="+mn-ea"/>
          <a:cs typeface="+mn-cs"/>
        </a:defRPr>
      </a:lvl5pPr>
      <a:lvl6pPr marL="2514600" algn="l" defTabSz="1005840" rtl="0" eaLnBrk="1" latinLnBrk="0" hangingPunct="1">
        <a:defRPr sz="1980" kern="1200">
          <a:solidFill>
            <a:schemeClr val="tx1"/>
          </a:solidFill>
          <a:latin typeface="+mn-lt"/>
          <a:ea typeface="+mn-ea"/>
          <a:cs typeface="+mn-cs"/>
        </a:defRPr>
      </a:lvl6pPr>
      <a:lvl7pPr marL="3017520" algn="l" defTabSz="1005840" rtl="0" eaLnBrk="1" latinLnBrk="0" hangingPunct="1">
        <a:defRPr sz="1980" kern="1200">
          <a:solidFill>
            <a:schemeClr val="tx1"/>
          </a:solidFill>
          <a:latin typeface="+mn-lt"/>
          <a:ea typeface="+mn-ea"/>
          <a:cs typeface="+mn-cs"/>
        </a:defRPr>
      </a:lvl7pPr>
      <a:lvl8pPr marL="3520440" algn="l" defTabSz="1005840" rtl="0" eaLnBrk="1" latinLnBrk="0" hangingPunct="1">
        <a:defRPr sz="1980" kern="1200">
          <a:solidFill>
            <a:schemeClr val="tx1"/>
          </a:solidFill>
          <a:latin typeface="+mn-lt"/>
          <a:ea typeface="+mn-ea"/>
          <a:cs typeface="+mn-cs"/>
        </a:defRPr>
      </a:lvl8pPr>
      <a:lvl9pPr marL="4023360" algn="l" defTabSz="1005840" rtl="0" eaLnBrk="1" latinLnBrk="0" hangingPunct="1">
        <a:defRPr sz="198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44">
          <p15:clr>
            <a:srgbClr val="F26B43"/>
          </p15:clr>
        </p15:guide>
        <p15:guide id="2" orient="horz" pos="144">
          <p15:clr>
            <a:srgbClr val="F26B43"/>
          </p15:clr>
        </p15:guide>
        <p15:guide id="3" pos="6192">
          <p15:clr>
            <a:srgbClr val="F26B43"/>
          </p15:clr>
        </p15:guide>
        <p15:guide id="4" orient="horz" pos="4752">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1.sv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gosfield-pri.essex.sch.uk/uniform-information/" TargetMode="Externa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hyperlink" Target="https://www.gosfield-pri.essex.sch.uk/uniform-information/" TargetMode="Externa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hyperlink" Target="https://www.gosfield-pri.essex.sch.uk/" TargetMode="Externa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90F7D-ECD7-D747-B505-79711CEEB584}"/>
              </a:ext>
            </a:extLst>
          </p:cNvPr>
          <p:cNvSpPr>
            <a:spLocks noGrp="1"/>
          </p:cNvSpPr>
          <p:nvPr>
            <p:ph type="title"/>
          </p:nvPr>
        </p:nvSpPr>
        <p:spPr/>
        <p:txBody>
          <a:bodyPr rtlCol="0">
            <a:normAutofit fontScale="90000"/>
          </a:bodyPr>
          <a:lstStyle/>
          <a:p>
            <a:pPr rtl="0"/>
            <a:r>
              <a:rPr lang="en-GB" dirty="0"/>
              <a:t>Class </a:t>
            </a:r>
            <a:br>
              <a:rPr lang="en-GB" dirty="0"/>
            </a:br>
            <a:r>
              <a:rPr lang="en-GB" sz="4900" dirty="0"/>
              <a:t>1</a:t>
            </a:r>
            <a:br>
              <a:rPr lang="en-GB" dirty="0"/>
            </a:br>
            <a:r>
              <a:rPr lang="en-GB" sz="3100" dirty="0"/>
              <a:t>September 2024</a:t>
            </a:r>
            <a:endParaRPr lang="en-GB" dirty="0"/>
          </a:p>
        </p:txBody>
      </p:sp>
      <p:sp>
        <p:nvSpPr>
          <p:cNvPr id="3" name="Text Placeholder 2">
            <a:extLst>
              <a:ext uri="{FF2B5EF4-FFF2-40B4-BE49-F238E27FC236}">
                <a16:creationId xmlns:a16="http://schemas.microsoft.com/office/drawing/2014/main" id="{CE8B8A9F-1C9D-2E43-9EA9-FDB2FF82A37D}"/>
              </a:ext>
            </a:extLst>
          </p:cNvPr>
          <p:cNvSpPr>
            <a:spLocks noGrp="1"/>
          </p:cNvSpPr>
          <p:nvPr>
            <p:ph type="body" sz="quarter" idx="10"/>
          </p:nvPr>
        </p:nvSpPr>
        <p:spPr/>
        <p:txBody>
          <a:bodyPr rtlCol="0"/>
          <a:lstStyle/>
          <a:p>
            <a:pPr rtl="0"/>
            <a:r>
              <a:rPr lang="en-GB" dirty="0"/>
              <a:t>About us</a:t>
            </a:r>
          </a:p>
        </p:txBody>
      </p:sp>
      <p:sp>
        <p:nvSpPr>
          <p:cNvPr id="8" name="Text Placeholder 7">
            <a:extLst>
              <a:ext uri="{FF2B5EF4-FFF2-40B4-BE49-F238E27FC236}">
                <a16:creationId xmlns:a16="http://schemas.microsoft.com/office/drawing/2014/main" id="{F4EC51AE-8C2A-634E-8BC0-C5A5627C4274}"/>
              </a:ext>
            </a:extLst>
          </p:cNvPr>
          <p:cNvSpPr>
            <a:spLocks noGrp="1"/>
          </p:cNvSpPr>
          <p:nvPr>
            <p:ph type="body" sz="quarter" idx="15"/>
          </p:nvPr>
        </p:nvSpPr>
        <p:spPr/>
        <p:txBody>
          <a:bodyPr rtlCol="0"/>
          <a:lstStyle/>
          <a:p>
            <a:pPr rtl="0"/>
            <a:r>
              <a:rPr lang="en-GB" dirty="0"/>
              <a:t>Teacher</a:t>
            </a:r>
          </a:p>
          <a:p>
            <a:pPr rtl="0"/>
            <a:r>
              <a:rPr lang="en-GB" dirty="0"/>
              <a:t>LSA</a:t>
            </a:r>
          </a:p>
        </p:txBody>
      </p:sp>
      <p:sp>
        <p:nvSpPr>
          <p:cNvPr id="13" name="Text Placeholder 12">
            <a:extLst>
              <a:ext uri="{FF2B5EF4-FFF2-40B4-BE49-F238E27FC236}">
                <a16:creationId xmlns:a16="http://schemas.microsoft.com/office/drawing/2014/main" id="{95836B2D-C63E-EC44-BC74-99DFC36BF177}"/>
              </a:ext>
            </a:extLst>
          </p:cNvPr>
          <p:cNvSpPr>
            <a:spLocks noGrp="1"/>
          </p:cNvSpPr>
          <p:nvPr>
            <p:ph type="body" sz="quarter" idx="20"/>
          </p:nvPr>
        </p:nvSpPr>
        <p:spPr>
          <a:xfrm>
            <a:off x="3694176" y="1509548"/>
            <a:ext cx="2560320" cy="419047"/>
          </a:xfrm>
        </p:spPr>
        <p:txBody>
          <a:bodyPr rtlCol="0">
            <a:normAutofit/>
          </a:bodyPr>
          <a:lstStyle/>
          <a:p>
            <a:pPr rtl="0"/>
            <a:r>
              <a:rPr lang="en-GB" dirty="0"/>
              <a:t>Welcome to </a:t>
            </a:r>
          </a:p>
        </p:txBody>
      </p:sp>
      <p:sp>
        <p:nvSpPr>
          <p:cNvPr id="7" name="Text Placeholder 6">
            <a:extLst>
              <a:ext uri="{FF2B5EF4-FFF2-40B4-BE49-F238E27FC236}">
                <a16:creationId xmlns:a16="http://schemas.microsoft.com/office/drawing/2014/main" id="{B9815EB3-2ADF-9443-8812-46525D00F64D}"/>
              </a:ext>
            </a:extLst>
          </p:cNvPr>
          <p:cNvSpPr>
            <a:spLocks noGrp="1"/>
          </p:cNvSpPr>
          <p:nvPr>
            <p:ph type="body" sz="quarter" idx="14"/>
          </p:nvPr>
        </p:nvSpPr>
        <p:spPr/>
        <p:txBody>
          <a:bodyPr rtlCol="0"/>
          <a:lstStyle/>
          <a:p>
            <a:pPr rtl="0"/>
            <a:r>
              <a:rPr lang="en-GB" dirty="0"/>
              <a:t>Parents</a:t>
            </a:r>
          </a:p>
        </p:txBody>
      </p:sp>
      <p:sp>
        <p:nvSpPr>
          <p:cNvPr id="12" name="Text Placeholder 11">
            <a:extLst>
              <a:ext uri="{FF2B5EF4-FFF2-40B4-BE49-F238E27FC236}">
                <a16:creationId xmlns:a16="http://schemas.microsoft.com/office/drawing/2014/main" id="{A7CCACFC-4D80-9B4B-A9A3-90B221E91C76}"/>
              </a:ext>
            </a:extLst>
          </p:cNvPr>
          <p:cNvSpPr>
            <a:spLocks noGrp="1"/>
          </p:cNvSpPr>
          <p:nvPr>
            <p:ph type="body" sz="quarter" idx="19"/>
          </p:nvPr>
        </p:nvSpPr>
        <p:spPr/>
        <p:txBody>
          <a:bodyPr rtlCol="0"/>
          <a:lstStyle/>
          <a:p>
            <a:pPr rtl="0"/>
            <a:r>
              <a:rPr lang="en-GB" dirty="0"/>
              <a:t>What we need from you</a:t>
            </a:r>
          </a:p>
        </p:txBody>
      </p:sp>
      <p:sp>
        <p:nvSpPr>
          <p:cNvPr id="4" name="Text Placeholder 3">
            <a:extLst>
              <a:ext uri="{FF2B5EF4-FFF2-40B4-BE49-F238E27FC236}">
                <a16:creationId xmlns:a16="http://schemas.microsoft.com/office/drawing/2014/main" id="{314526EE-F8C9-674F-9684-302D92F8095E}"/>
              </a:ext>
            </a:extLst>
          </p:cNvPr>
          <p:cNvSpPr>
            <a:spLocks noGrp="1"/>
          </p:cNvSpPr>
          <p:nvPr>
            <p:ph type="body" sz="quarter" idx="11"/>
          </p:nvPr>
        </p:nvSpPr>
        <p:spPr/>
        <p:txBody>
          <a:bodyPr rtlCol="0">
            <a:normAutofit fontScale="85000" lnSpcReduction="10000"/>
          </a:bodyPr>
          <a:lstStyle/>
          <a:p>
            <a:pPr rtl="0"/>
            <a:r>
              <a:rPr lang="en-GB" dirty="0"/>
              <a:t>Key information</a:t>
            </a:r>
          </a:p>
        </p:txBody>
      </p:sp>
      <p:sp>
        <p:nvSpPr>
          <p:cNvPr id="9" name="Text Placeholder 8">
            <a:extLst>
              <a:ext uri="{FF2B5EF4-FFF2-40B4-BE49-F238E27FC236}">
                <a16:creationId xmlns:a16="http://schemas.microsoft.com/office/drawing/2014/main" id="{879FD21D-44D5-834D-BD2C-7D5CC43F9D86}"/>
              </a:ext>
            </a:extLst>
          </p:cNvPr>
          <p:cNvSpPr>
            <a:spLocks noGrp="1"/>
          </p:cNvSpPr>
          <p:nvPr>
            <p:ph type="body" sz="quarter" idx="16"/>
          </p:nvPr>
        </p:nvSpPr>
        <p:spPr/>
        <p:txBody>
          <a:bodyPr rtlCol="0"/>
          <a:lstStyle/>
          <a:p>
            <a:pPr rtl="0"/>
            <a:r>
              <a:rPr lang="en-GB" sz="1100" dirty="0"/>
              <a:t>Spelling</a:t>
            </a:r>
          </a:p>
          <a:p>
            <a:pPr rtl="0"/>
            <a:r>
              <a:rPr lang="en-GB" sz="1100" dirty="0"/>
              <a:t>Reading</a:t>
            </a:r>
          </a:p>
          <a:p>
            <a:pPr rtl="0"/>
            <a:r>
              <a:rPr lang="en-GB" sz="1100" dirty="0"/>
              <a:t>PE</a:t>
            </a:r>
          </a:p>
          <a:p>
            <a:pPr rtl="0"/>
            <a:r>
              <a:rPr lang="en-GB" sz="1100" dirty="0"/>
              <a:t>And more!</a:t>
            </a:r>
          </a:p>
        </p:txBody>
      </p:sp>
      <p:sp>
        <p:nvSpPr>
          <p:cNvPr id="5" name="Text Placeholder 4">
            <a:extLst>
              <a:ext uri="{FF2B5EF4-FFF2-40B4-BE49-F238E27FC236}">
                <a16:creationId xmlns:a16="http://schemas.microsoft.com/office/drawing/2014/main" id="{189F5A8D-D98F-7144-8BC7-9CE06F3848E2}"/>
              </a:ext>
            </a:extLst>
          </p:cNvPr>
          <p:cNvSpPr>
            <a:spLocks noGrp="1"/>
          </p:cNvSpPr>
          <p:nvPr>
            <p:ph type="body" sz="quarter" idx="12"/>
          </p:nvPr>
        </p:nvSpPr>
        <p:spPr/>
        <p:txBody>
          <a:bodyPr rtlCol="0"/>
          <a:lstStyle/>
          <a:p>
            <a:pPr rtl="0"/>
            <a:r>
              <a:rPr lang="en-GB" dirty="0"/>
              <a:t>Our learning</a:t>
            </a:r>
          </a:p>
        </p:txBody>
      </p:sp>
      <p:sp>
        <p:nvSpPr>
          <p:cNvPr id="10" name="Text Placeholder 9">
            <a:extLst>
              <a:ext uri="{FF2B5EF4-FFF2-40B4-BE49-F238E27FC236}">
                <a16:creationId xmlns:a16="http://schemas.microsoft.com/office/drawing/2014/main" id="{EAAB06AF-D72B-C943-BC9A-73C4485B0235}"/>
              </a:ext>
            </a:extLst>
          </p:cNvPr>
          <p:cNvSpPr>
            <a:spLocks noGrp="1"/>
          </p:cNvSpPr>
          <p:nvPr>
            <p:ph type="body" sz="quarter" idx="17"/>
          </p:nvPr>
        </p:nvSpPr>
        <p:spPr/>
        <p:txBody>
          <a:bodyPr rtlCol="0"/>
          <a:lstStyle/>
          <a:p>
            <a:pPr rtl="0"/>
            <a:r>
              <a:rPr lang="en-GB" dirty="0"/>
              <a:t>Topics this year</a:t>
            </a:r>
          </a:p>
        </p:txBody>
      </p:sp>
      <p:sp>
        <p:nvSpPr>
          <p:cNvPr id="6" name="Text Placeholder 5">
            <a:extLst>
              <a:ext uri="{FF2B5EF4-FFF2-40B4-BE49-F238E27FC236}">
                <a16:creationId xmlns:a16="http://schemas.microsoft.com/office/drawing/2014/main" id="{FD3C0C8A-E12A-1B40-8C55-F83731930697}"/>
              </a:ext>
            </a:extLst>
          </p:cNvPr>
          <p:cNvSpPr>
            <a:spLocks noGrp="1"/>
          </p:cNvSpPr>
          <p:nvPr>
            <p:ph type="body" sz="quarter" idx="13"/>
          </p:nvPr>
        </p:nvSpPr>
        <p:spPr/>
        <p:txBody>
          <a:bodyPr rtlCol="0">
            <a:normAutofit/>
          </a:bodyPr>
          <a:lstStyle/>
          <a:p>
            <a:pPr rtl="0"/>
            <a:r>
              <a:rPr lang="en-GB" dirty="0"/>
              <a:t>Tests</a:t>
            </a:r>
          </a:p>
        </p:txBody>
      </p:sp>
      <p:sp>
        <p:nvSpPr>
          <p:cNvPr id="11" name="Text Placeholder 10">
            <a:extLst>
              <a:ext uri="{FF2B5EF4-FFF2-40B4-BE49-F238E27FC236}">
                <a16:creationId xmlns:a16="http://schemas.microsoft.com/office/drawing/2014/main" id="{66FC23DB-1BF2-F24F-832F-BBD972F13252}"/>
              </a:ext>
            </a:extLst>
          </p:cNvPr>
          <p:cNvSpPr>
            <a:spLocks noGrp="1"/>
          </p:cNvSpPr>
          <p:nvPr>
            <p:ph type="body" sz="quarter" idx="18"/>
          </p:nvPr>
        </p:nvSpPr>
        <p:spPr/>
        <p:txBody>
          <a:bodyPr rtlCol="0"/>
          <a:lstStyle/>
          <a:p>
            <a:pPr rtl="0"/>
            <a:r>
              <a:rPr lang="en-GB" sz="2000" dirty="0"/>
              <a:t>Baseline, Phonics, MTC, SATs</a:t>
            </a:r>
          </a:p>
        </p:txBody>
      </p:sp>
    </p:spTree>
    <p:extLst>
      <p:ext uri="{BB962C8B-B14F-4D97-AF65-F5344CB8AC3E}">
        <p14:creationId xmlns:p14="http://schemas.microsoft.com/office/powerpoint/2010/main" val="23133680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phic 8" descr="Illustration of pencil character with a smiling face">
            <a:extLst>
              <a:ext uri="{FF2B5EF4-FFF2-40B4-BE49-F238E27FC236}">
                <a16:creationId xmlns:a16="http://schemas.microsoft.com/office/drawing/2014/main" id="{4F7B4827-8709-0A47-B46F-DD5365D0168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21061058">
            <a:off x="1596593" y="1856377"/>
            <a:ext cx="1018281" cy="1737069"/>
          </a:xfrm>
          <a:prstGeom prst="rect">
            <a:avLst/>
          </a:prstGeom>
        </p:spPr>
      </p:pic>
      <p:sp>
        <p:nvSpPr>
          <p:cNvPr id="16" name="Title 15">
            <a:extLst>
              <a:ext uri="{FF2B5EF4-FFF2-40B4-BE49-F238E27FC236}">
                <a16:creationId xmlns:a16="http://schemas.microsoft.com/office/drawing/2014/main" id="{524E263C-0F01-4AD9-A788-208F84AB41A3}"/>
              </a:ext>
            </a:extLst>
          </p:cNvPr>
          <p:cNvSpPr>
            <a:spLocks noGrp="1"/>
          </p:cNvSpPr>
          <p:nvPr>
            <p:ph type="title"/>
          </p:nvPr>
        </p:nvSpPr>
        <p:spPr>
          <a:xfrm>
            <a:off x="2514599" y="1983194"/>
            <a:ext cx="5029201" cy="741717"/>
          </a:xfrm>
        </p:spPr>
        <p:txBody>
          <a:bodyPr rtlCol="0">
            <a:normAutofit fontScale="90000"/>
          </a:bodyPr>
          <a:lstStyle/>
          <a:p>
            <a:pPr rtl="0"/>
            <a:r>
              <a:rPr lang="en-GB" dirty="0"/>
              <a:t>About us </a:t>
            </a:r>
          </a:p>
        </p:txBody>
      </p:sp>
      <p:sp>
        <p:nvSpPr>
          <p:cNvPr id="4" name="Text Placeholder 3">
            <a:extLst>
              <a:ext uri="{FF2B5EF4-FFF2-40B4-BE49-F238E27FC236}">
                <a16:creationId xmlns:a16="http://schemas.microsoft.com/office/drawing/2014/main" id="{F744939B-9FCC-3E47-86C2-C8238D6A9D71}"/>
              </a:ext>
            </a:extLst>
          </p:cNvPr>
          <p:cNvSpPr>
            <a:spLocks noGrp="1"/>
          </p:cNvSpPr>
          <p:nvPr>
            <p:ph type="body" sz="quarter" idx="12"/>
          </p:nvPr>
        </p:nvSpPr>
        <p:spPr>
          <a:xfrm>
            <a:off x="1467232" y="3218687"/>
            <a:ext cx="6733793" cy="3296413"/>
          </a:xfrm>
        </p:spPr>
        <p:txBody>
          <a:bodyPr rtlCol="0"/>
          <a:lstStyle/>
          <a:p>
            <a:pPr rtl="0"/>
            <a:r>
              <a:rPr lang="en-GB" sz="2800" dirty="0">
                <a:solidFill>
                  <a:srgbClr val="FF0000"/>
                </a:solidFill>
              </a:rPr>
              <a:t>Class Teacher</a:t>
            </a:r>
          </a:p>
          <a:p>
            <a:pPr rtl="0"/>
            <a:r>
              <a:rPr lang="en-GB" sz="2800" dirty="0">
                <a:solidFill>
                  <a:schemeClr val="tx1"/>
                </a:solidFill>
              </a:rPr>
              <a:t>Mrs Mercer</a:t>
            </a:r>
          </a:p>
          <a:p>
            <a:pPr rtl="0"/>
            <a:endParaRPr lang="en-GB" sz="2800" dirty="0">
              <a:solidFill>
                <a:srgbClr val="FF0000"/>
              </a:solidFill>
            </a:endParaRPr>
          </a:p>
          <a:p>
            <a:pPr rtl="0"/>
            <a:r>
              <a:rPr lang="en-GB" sz="2800" dirty="0">
                <a:solidFill>
                  <a:srgbClr val="FF0000"/>
                </a:solidFill>
              </a:rPr>
              <a:t>LSA</a:t>
            </a:r>
          </a:p>
          <a:p>
            <a:pPr rtl="0"/>
            <a:r>
              <a:rPr lang="en-GB" sz="2800" dirty="0">
                <a:solidFill>
                  <a:schemeClr val="tx1"/>
                </a:solidFill>
              </a:rPr>
              <a:t>Mrs Warren</a:t>
            </a:r>
          </a:p>
          <a:p>
            <a:pPr rtl="0"/>
            <a:r>
              <a:rPr lang="en-GB" sz="2800" dirty="0">
                <a:solidFill>
                  <a:schemeClr val="tx1"/>
                </a:solidFill>
              </a:rPr>
              <a:t>Mrs Saunders</a:t>
            </a:r>
          </a:p>
        </p:txBody>
      </p:sp>
    </p:spTree>
    <p:extLst>
      <p:ext uri="{BB962C8B-B14F-4D97-AF65-F5344CB8AC3E}">
        <p14:creationId xmlns:p14="http://schemas.microsoft.com/office/powerpoint/2010/main" val="9824697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3DE263E-23D6-CEAE-CB39-0B835E565A42}"/>
              </a:ext>
            </a:extLst>
          </p:cNvPr>
          <p:cNvSpPr>
            <a:spLocks noGrp="1"/>
          </p:cNvSpPr>
          <p:nvPr>
            <p:ph type="body" sz="quarter" idx="12"/>
          </p:nvPr>
        </p:nvSpPr>
        <p:spPr>
          <a:xfrm>
            <a:off x="1303283" y="2983832"/>
            <a:ext cx="7020910" cy="692056"/>
          </a:xfrm>
        </p:spPr>
        <p:txBody>
          <a:bodyPr/>
          <a:lstStyle/>
          <a:p>
            <a:pPr algn="just"/>
            <a:r>
              <a:rPr lang="en-GB" sz="2000" u="sng" dirty="0"/>
              <a:t>Timings of the school day</a:t>
            </a:r>
          </a:p>
          <a:p>
            <a:pPr algn="just"/>
            <a:r>
              <a:rPr lang="en-GB" sz="1900" dirty="0"/>
              <a:t>Gates open at 8:30 and close at 8:40. After 8:40 your child will be marked as late.  After 9:00 lateness will be recorded as unauthorised absence. School finishes at 3:10.</a:t>
            </a:r>
          </a:p>
          <a:p>
            <a:pPr algn="just"/>
            <a:endParaRPr lang="en-GB" sz="2000" dirty="0"/>
          </a:p>
          <a:p>
            <a:pPr algn="just"/>
            <a:endParaRPr lang="en-GB" sz="2000" dirty="0"/>
          </a:p>
        </p:txBody>
      </p:sp>
      <p:sp>
        <p:nvSpPr>
          <p:cNvPr id="5" name="Text Placeholder 4">
            <a:extLst>
              <a:ext uri="{FF2B5EF4-FFF2-40B4-BE49-F238E27FC236}">
                <a16:creationId xmlns:a16="http://schemas.microsoft.com/office/drawing/2014/main" id="{65868CB5-D6BE-4E9B-3FD4-B47735F629B2}"/>
              </a:ext>
            </a:extLst>
          </p:cNvPr>
          <p:cNvSpPr>
            <a:spLocks noGrp="1"/>
          </p:cNvSpPr>
          <p:nvPr>
            <p:ph type="body" sz="quarter" idx="14"/>
          </p:nvPr>
        </p:nvSpPr>
        <p:spPr>
          <a:xfrm>
            <a:off x="1303283" y="4611993"/>
            <a:ext cx="7020910" cy="457200"/>
          </a:xfrm>
        </p:spPr>
        <p:txBody>
          <a:bodyPr/>
          <a:lstStyle/>
          <a:p>
            <a:pPr algn="just"/>
            <a:r>
              <a:rPr lang="en-GB" sz="2000" u="sng" dirty="0"/>
              <a:t>Importance of punctuality</a:t>
            </a:r>
          </a:p>
          <a:p>
            <a:pPr algn="just"/>
            <a:r>
              <a:rPr lang="en-GB" sz="1900" dirty="0"/>
              <a:t>It may not seem like a big problem, but our learning time is tight. We like to pack in as much as we can, every single day. Arriving just a few minutes late can mean your child misses: phonics, reading support, spelling interventions, core skill practice.</a:t>
            </a:r>
          </a:p>
        </p:txBody>
      </p:sp>
      <p:sp>
        <p:nvSpPr>
          <p:cNvPr id="8" name="Title 7">
            <a:extLst>
              <a:ext uri="{FF2B5EF4-FFF2-40B4-BE49-F238E27FC236}">
                <a16:creationId xmlns:a16="http://schemas.microsoft.com/office/drawing/2014/main" id="{E9C897B4-4FD2-DB4A-B85B-0802A2F490E0}"/>
              </a:ext>
            </a:extLst>
          </p:cNvPr>
          <p:cNvSpPr>
            <a:spLocks noGrp="1"/>
          </p:cNvSpPr>
          <p:nvPr>
            <p:ph type="title"/>
          </p:nvPr>
        </p:nvSpPr>
        <p:spPr>
          <a:xfrm>
            <a:off x="2442443" y="1455821"/>
            <a:ext cx="5029201" cy="1269091"/>
          </a:xfrm>
        </p:spPr>
        <p:txBody>
          <a:bodyPr>
            <a:noAutofit/>
          </a:bodyPr>
          <a:lstStyle/>
          <a:p>
            <a:r>
              <a:rPr lang="en-GB" sz="4000" dirty="0"/>
              <a:t>Key info to remember</a:t>
            </a:r>
          </a:p>
        </p:txBody>
      </p:sp>
    </p:spTree>
    <p:extLst>
      <p:ext uri="{BB962C8B-B14F-4D97-AF65-F5344CB8AC3E}">
        <p14:creationId xmlns:p14="http://schemas.microsoft.com/office/powerpoint/2010/main" val="27709218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309B0B0D-53D2-834A-050B-82ED8AF9C78E}"/>
              </a:ext>
            </a:extLst>
          </p:cNvPr>
          <p:cNvSpPr>
            <a:spLocks noGrp="1"/>
          </p:cNvSpPr>
          <p:nvPr>
            <p:ph type="body" sz="quarter" idx="15"/>
          </p:nvPr>
        </p:nvSpPr>
        <p:spPr>
          <a:xfrm>
            <a:off x="1271751" y="2995863"/>
            <a:ext cx="7020909" cy="566487"/>
          </a:xfrm>
        </p:spPr>
        <p:txBody>
          <a:bodyPr/>
          <a:lstStyle/>
          <a:p>
            <a:pPr algn="just"/>
            <a:r>
              <a:rPr lang="en-GB" sz="1800" b="1" u="sng" dirty="0"/>
              <a:t>PLEASE NAME ALL UNIFORM</a:t>
            </a:r>
            <a:r>
              <a:rPr lang="en-GB" sz="1800" u="sng" dirty="0"/>
              <a:t>! (especially cardigans and jumpers). </a:t>
            </a:r>
          </a:p>
          <a:p>
            <a:pPr algn="just"/>
            <a:r>
              <a:rPr lang="en-GB" sz="1800" u="sng" dirty="0"/>
              <a:t>Uniform and jewellery: </a:t>
            </a:r>
            <a:r>
              <a:rPr lang="en-GB" sz="1050" dirty="0">
                <a:hlinkClick r:id="rId2"/>
              </a:rPr>
              <a:t>Uniform Information | Gosfield Community Primary School (gosfield-pri.essex.sch.uk)</a:t>
            </a:r>
            <a:endParaRPr lang="en-GB" sz="1050" dirty="0"/>
          </a:p>
          <a:p>
            <a:pPr algn="just"/>
            <a:endParaRPr lang="en-GB" u="sng" dirty="0"/>
          </a:p>
          <a:p>
            <a:pPr algn="just"/>
            <a:r>
              <a:rPr lang="en-GB" u="sng" dirty="0"/>
              <a:t> </a:t>
            </a:r>
          </a:p>
        </p:txBody>
      </p:sp>
      <p:sp>
        <p:nvSpPr>
          <p:cNvPr id="8" name="Title 7">
            <a:extLst>
              <a:ext uri="{FF2B5EF4-FFF2-40B4-BE49-F238E27FC236}">
                <a16:creationId xmlns:a16="http://schemas.microsoft.com/office/drawing/2014/main" id="{E9C897B4-4FD2-DB4A-B85B-0802A2F490E0}"/>
              </a:ext>
            </a:extLst>
          </p:cNvPr>
          <p:cNvSpPr>
            <a:spLocks noGrp="1"/>
          </p:cNvSpPr>
          <p:nvPr>
            <p:ph type="title"/>
          </p:nvPr>
        </p:nvSpPr>
        <p:spPr>
          <a:xfrm>
            <a:off x="2514598" y="1754595"/>
            <a:ext cx="5029201" cy="741717"/>
          </a:xfrm>
        </p:spPr>
        <p:txBody>
          <a:bodyPr>
            <a:normAutofit fontScale="90000"/>
          </a:bodyPr>
          <a:lstStyle/>
          <a:p>
            <a:r>
              <a:rPr lang="en-GB" dirty="0"/>
              <a:t>Key info to remember</a:t>
            </a:r>
          </a:p>
        </p:txBody>
      </p:sp>
      <p:pic>
        <p:nvPicPr>
          <p:cNvPr id="3" name="Picture 2">
            <a:extLst>
              <a:ext uri="{FF2B5EF4-FFF2-40B4-BE49-F238E27FC236}">
                <a16:creationId xmlns:a16="http://schemas.microsoft.com/office/drawing/2014/main" id="{65E12AFA-BDB7-0EB3-BF62-7BA9B1F40D0E}"/>
              </a:ext>
            </a:extLst>
          </p:cNvPr>
          <p:cNvPicPr>
            <a:picLocks noChangeAspect="1"/>
          </p:cNvPicPr>
          <p:nvPr/>
        </p:nvPicPr>
        <p:blipFill>
          <a:blip r:embed="rId3"/>
          <a:stretch>
            <a:fillRect/>
          </a:stretch>
        </p:blipFill>
        <p:spPr>
          <a:xfrm>
            <a:off x="1857651" y="4127018"/>
            <a:ext cx="6000197" cy="2983149"/>
          </a:xfrm>
          <a:prstGeom prst="rect">
            <a:avLst/>
          </a:prstGeom>
        </p:spPr>
      </p:pic>
    </p:spTree>
    <p:extLst>
      <p:ext uri="{BB962C8B-B14F-4D97-AF65-F5344CB8AC3E}">
        <p14:creationId xmlns:p14="http://schemas.microsoft.com/office/powerpoint/2010/main" val="2959882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309B0B0D-53D2-834A-050B-82ED8AF9C78E}"/>
              </a:ext>
            </a:extLst>
          </p:cNvPr>
          <p:cNvSpPr>
            <a:spLocks noGrp="1"/>
          </p:cNvSpPr>
          <p:nvPr>
            <p:ph type="body" sz="quarter" idx="15"/>
          </p:nvPr>
        </p:nvSpPr>
        <p:spPr>
          <a:xfrm>
            <a:off x="1271751" y="3193568"/>
            <a:ext cx="7020909" cy="457200"/>
          </a:xfrm>
        </p:spPr>
        <p:txBody>
          <a:bodyPr/>
          <a:lstStyle/>
          <a:p>
            <a:pPr algn="just"/>
            <a:r>
              <a:rPr lang="en-GB" sz="1800" u="sng" dirty="0"/>
              <a:t>Uniform and jewellery: </a:t>
            </a:r>
            <a:r>
              <a:rPr lang="en-GB" sz="1050" dirty="0">
                <a:hlinkClick r:id="rId2"/>
              </a:rPr>
              <a:t>Uniform Information | Gosfield Community Primary School (gosfield-pri.essex.sch.uk)</a:t>
            </a:r>
            <a:endParaRPr lang="en-GB" sz="1050" dirty="0"/>
          </a:p>
          <a:p>
            <a:pPr algn="just"/>
            <a:r>
              <a:rPr lang="en-GB" sz="2000" dirty="0"/>
              <a:t>Jewellery should be limited to stud earrings. All other jewellery should be limited, unless for religious reasons. </a:t>
            </a:r>
          </a:p>
          <a:p>
            <a:pPr algn="just"/>
            <a:r>
              <a:rPr lang="en-GB" sz="2000" dirty="0"/>
              <a:t>Jewellery should not be worn for PE and </a:t>
            </a:r>
            <a:r>
              <a:rPr lang="en-GB" sz="2000" b="1" u="sng" dirty="0"/>
              <a:t>earrings must be removed before PE lessons</a:t>
            </a:r>
            <a:r>
              <a:rPr lang="en-GB" sz="2000" dirty="0"/>
              <a:t>- staff are not able to remove earrings and we are not able to provide tape to cover them. </a:t>
            </a:r>
          </a:p>
          <a:p>
            <a:pPr algn="just"/>
            <a:r>
              <a:rPr lang="en-GB" sz="2000" dirty="0"/>
              <a:t>Do not get ears pierced in term time as your child will miss their PE lessons. </a:t>
            </a:r>
            <a:endParaRPr lang="en-GB" dirty="0"/>
          </a:p>
          <a:p>
            <a:pPr algn="just"/>
            <a:endParaRPr lang="en-GB" u="sng" dirty="0"/>
          </a:p>
          <a:p>
            <a:pPr algn="just"/>
            <a:r>
              <a:rPr lang="en-GB" u="sng" dirty="0"/>
              <a:t> </a:t>
            </a:r>
          </a:p>
        </p:txBody>
      </p:sp>
      <p:sp>
        <p:nvSpPr>
          <p:cNvPr id="8" name="Title 7">
            <a:extLst>
              <a:ext uri="{FF2B5EF4-FFF2-40B4-BE49-F238E27FC236}">
                <a16:creationId xmlns:a16="http://schemas.microsoft.com/office/drawing/2014/main" id="{E9C897B4-4FD2-DB4A-B85B-0802A2F490E0}"/>
              </a:ext>
            </a:extLst>
          </p:cNvPr>
          <p:cNvSpPr>
            <a:spLocks noGrp="1"/>
          </p:cNvSpPr>
          <p:nvPr>
            <p:ph type="title"/>
          </p:nvPr>
        </p:nvSpPr>
        <p:spPr/>
        <p:txBody>
          <a:bodyPr>
            <a:normAutofit fontScale="90000"/>
          </a:bodyPr>
          <a:lstStyle/>
          <a:p>
            <a:r>
              <a:rPr lang="en-GB" dirty="0"/>
              <a:t>Key info to remember</a:t>
            </a:r>
          </a:p>
        </p:txBody>
      </p:sp>
    </p:spTree>
    <p:extLst>
      <p:ext uri="{BB962C8B-B14F-4D97-AF65-F5344CB8AC3E}">
        <p14:creationId xmlns:p14="http://schemas.microsoft.com/office/powerpoint/2010/main" val="7622783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E9C897B4-4FD2-DB4A-B85B-0802A2F490E0}"/>
              </a:ext>
            </a:extLst>
          </p:cNvPr>
          <p:cNvSpPr>
            <a:spLocks noGrp="1"/>
          </p:cNvSpPr>
          <p:nvPr>
            <p:ph type="title"/>
          </p:nvPr>
        </p:nvSpPr>
        <p:spPr/>
        <p:txBody>
          <a:bodyPr>
            <a:normAutofit fontScale="90000"/>
          </a:bodyPr>
          <a:lstStyle/>
          <a:p>
            <a:r>
              <a:rPr lang="en-GB" dirty="0"/>
              <a:t>Key info to remember</a:t>
            </a:r>
          </a:p>
        </p:txBody>
      </p:sp>
      <p:sp>
        <p:nvSpPr>
          <p:cNvPr id="7" name="Text Placeholder 5">
            <a:extLst>
              <a:ext uri="{FF2B5EF4-FFF2-40B4-BE49-F238E27FC236}">
                <a16:creationId xmlns:a16="http://schemas.microsoft.com/office/drawing/2014/main" id="{1C0B03B7-5037-7FF1-455A-66DEABEC59D5}"/>
              </a:ext>
            </a:extLst>
          </p:cNvPr>
          <p:cNvSpPr txBox="1">
            <a:spLocks/>
          </p:cNvSpPr>
          <p:nvPr/>
        </p:nvSpPr>
        <p:spPr>
          <a:xfrm>
            <a:off x="1229710" y="3261885"/>
            <a:ext cx="7020909" cy="3412184"/>
          </a:xfrm>
          <a:prstGeom prst="rect">
            <a:avLst/>
          </a:prstGeom>
        </p:spPr>
        <p:txBody>
          <a:bodyPr vert="horz" lIns="91440" tIns="45720" rIns="91440" bIns="45720" rtlCol="0">
            <a:noAutofit/>
          </a:bodyPr>
          <a:lstStyle>
            <a:lvl1pPr marL="0" indent="0" algn="ctr" defTabSz="1005840" rtl="0" eaLnBrk="1" latinLnBrk="0" hangingPunct="1">
              <a:lnSpc>
                <a:spcPct val="90000"/>
              </a:lnSpc>
              <a:spcBef>
                <a:spcPts val="1100"/>
              </a:spcBef>
              <a:buFont typeface="Arial" panose="020B0604020202020204" pitchFamily="34" charset="0"/>
              <a:buNone/>
              <a:defRPr sz="2400" kern="1200">
                <a:solidFill>
                  <a:schemeClr val="accent1"/>
                </a:solidFill>
                <a:latin typeface="+mj-lt"/>
                <a:ea typeface="+mn-ea"/>
                <a:cs typeface="+mn-cs"/>
              </a:defRPr>
            </a:lvl1pPr>
            <a:lvl2pPr marL="502920" indent="0" algn="l" defTabSz="1005840" rtl="0" eaLnBrk="1" latinLnBrk="0" hangingPunct="1">
              <a:lnSpc>
                <a:spcPct val="90000"/>
              </a:lnSpc>
              <a:spcBef>
                <a:spcPts val="550"/>
              </a:spcBef>
              <a:buFont typeface="Arial" panose="020B0604020202020204" pitchFamily="34" charset="0"/>
              <a:buNone/>
              <a:defRPr sz="2640" kern="1200">
                <a:solidFill>
                  <a:schemeClr val="tx1"/>
                </a:solidFill>
                <a:latin typeface="+mn-lt"/>
                <a:ea typeface="+mn-ea"/>
                <a:cs typeface="+mn-cs"/>
              </a:defRPr>
            </a:lvl2pPr>
            <a:lvl3pPr marL="1005840" indent="0" algn="l" defTabSz="1005840" rtl="0" eaLnBrk="1" latinLnBrk="0" hangingPunct="1">
              <a:lnSpc>
                <a:spcPct val="90000"/>
              </a:lnSpc>
              <a:spcBef>
                <a:spcPts val="550"/>
              </a:spcBef>
              <a:buFont typeface="Arial" panose="020B0604020202020204" pitchFamily="34" charset="0"/>
              <a:buNone/>
              <a:defRPr sz="2200" kern="1200">
                <a:solidFill>
                  <a:schemeClr val="tx1"/>
                </a:solidFill>
                <a:latin typeface="+mn-lt"/>
                <a:ea typeface="+mn-ea"/>
                <a:cs typeface="+mn-cs"/>
              </a:defRPr>
            </a:lvl3pPr>
            <a:lvl4pPr marL="1508760" indent="0" algn="l" defTabSz="1005840" rtl="0" eaLnBrk="1" latinLnBrk="0" hangingPunct="1">
              <a:lnSpc>
                <a:spcPct val="90000"/>
              </a:lnSpc>
              <a:spcBef>
                <a:spcPts val="550"/>
              </a:spcBef>
              <a:buFont typeface="Arial" panose="020B0604020202020204" pitchFamily="34" charset="0"/>
              <a:buNone/>
              <a:defRPr sz="1980" kern="1200">
                <a:solidFill>
                  <a:schemeClr val="tx1"/>
                </a:solidFill>
                <a:latin typeface="+mn-lt"/>
                <a:ea typeface="+mn-ea"/>
                <a:cs typeface="+mn-cs"/>
              </a:defRPr>
            </a:lvl4pPr>
            <a:lvl5pPr marL="2011680" indent="0" algn="l" defTabSz="1005840" rtl="0" eaLnBrk="1" latinLnBrk="0" hangingPunct="1">
              <a:lnSpc>
                <a:spcPct val="90000"/>
              </a:lnSpc>
              <a:spcBef>
                <a:spcPts val="550"/>
              </a:spcBef>
              <a:buFont typeface="Arial" panose="020B0604020202020204" pitchFamily="34" charset="0"/>
              <a:buNone/>
              <a:defRPr sz="1980" kern="1200">
                <a:solidFill>
                  <a:schemeClr val="tx1"/>
                </a:solidFill>
                <a:latin typeface="+mn-lt"/>
                <a:ea typeface="+mn-ea"/>
                <a:cs typeface="+mn-cs"/>
              </a:defRPr>
            </a:lvl5pPr>
            <a:lvl6pPr marL="276606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6pPr>
            <a:lvl7pPr marL="326898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7pPr>
            <a:lvl8pPr marL="377190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8pPr>
            <a:lvl9pPr marL="427482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9pPr>
          </a:lstStyle>
          <a:p>
            <a:pPr algn="just"/>
            <a:r>
              <a:rPr lang="en-GB" u="sng" dirty="0"/>
              <a:t>Term time holidays</a:t>
            </a:r>
          </a:p>
          <a:p>
            <a:pPr algn="just"/>
            <a:r>
              <a:rPr lang="en-GB" dirty="0"/>
              <a:t>We need your child in school! </a:t>
            </a:r>
          </a:p>
          <a:p>
            <a:pPr algn="just"/>
            <a:r>
              <a:rPr lang="en-GB" dirty="0"/>
              <a:t>As a school our policy on term time holidays is provided by Essex County Council. There are very few situations where holiday is approved. </a:t>
            </a:r>
          </a:p>
          <a:p>
            <a:pPr algn="just"/>
            <a:r>
              <a:rPr lang="en-GB" dirty="0"/>
              <a:t>Any unauthorised holidays may result in a fine. </a:t>
            </a:r>
          </a:p>
        </p:txBody>
      </p:sp>
    </p:spTree>
    <p:extLst>
      <p:ext uri="{BB962C8B-B14F-4D97-AF65-F5344CB8AC3E}">
        <p14:creationId xmlns:p14="http://schemas.microsoft.com/office/powerpoint/2010/main" val="40763383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E9C897B4-4FD2-DB4A-B85B-0802A2F490E0}"/>
              </a:ext>
            </a:extLst>
          </p:cNvPr>
          <p:cNvSpPr>
            <a:spLocks noGrp="1"/>
          </p:cNvSpPr>
          <p:nvPr>
            <p:ph type="title"/>
          </p:nvPr>
        </p:nvSpPr>
        <p:spPr/>
        <p:txBody>
          <a:bodyPr>
            <a:normAutofit fontScale="90000"/>
          </a:bodyPr>
          <a:lstStyle/>
          <a:p>
            <a:r>
              <a:rPr lang="en-GB" dirty="0"/>
              <a:t>Breaktime and Lunchtime</a:t>
            </a:r>
          </a:p>
        </p:txBody>
      </p:sp>
      <p:sp>
        <p:nvSpPr>
          <p:cNvPr id="7" name="Text Placeholder 5">
            <a:extLst>
              <a:ext uri="{FF2B5EF4-FFF2-40B4-BE49-F238E27FC236}">
                <a16:creationId xmlns:a16="http://schemas.microsoft.com/office/drawing/2014/main" id="{1C0B03B7-5037-7FF1-455A-66DEABEC59D5}"/>
              </a:ext>
            </a:extLst>
          </p:cNvPr>
          <p:cNvSpPr txBox="1">
            <a:spLocks/>
          </p:cNvSpPr>
          <p:nvPr/>
        </p:nvSpPr>
        <p:spPr>
          <a:xfrm>
            <a:off x="1229710" y="3261885"/>
            <a:ext cx="7020909" cy="3412184"/>
          </a:xfrm>
          <a:prstGeom prst="rect">
            <a:avLst/>
          </a:prstGeom>
        </p:spPr>
        <p:txBody>
          <a:bodyPr vert="horz" lIns="91440" tIns="45720" rIns="91440" bIns="45720" rtlCol="0">
            <a:noAutofit/>
          </a:bodyPr>
          <a:lstStyle>
            <a:lvl1pPr marL="0" indent="0" algn="ctr" defTabSz="1005840" rtl="0" eaLnBrk="1" latinLnBrk="0" hangingPunct="1">
              <a:lnSpc>
                <a:spcPct val="90000"/>
              </a:lnSpc>
              <a:spcBef>
                <a:spcPts val="1100"/>
              </a:spcBef>
              <a:buFont typeface="Arial" panose="020B0604020202020204" pitchFamily="34" charset="0"/>
              <a:buNone/>
              <a:defRPr sz="2400" kern="1200">
                <a:solidFill>
                  <a:schemeClr val="accent1"/>
                </a:solidFill>
                <a:latin typeface="+mj-lt"/>
                <a:ea typeface="+mn-ea"/>
                <a:cs typeface="+mn-cs"/>
              </a:defRPr>
            </a:lvl1pPr>
            <a:lvl2pPr marL="502920" indent="0" algn="l" defTabSz="1005840" rtl="0" eaLnBrk="1" latinLnBrk="0" hangingPunct="1">
              <a:lnSpc>
                <a:spcPct val="90000"/>
              </a:lnSpc>
              <a:spcBef>
                <a:spcPts val="550"/>
              </a:spcBef>
              <a:buFont typeface="Arial" panose="020B0604020202020204" pitchFamily="34" charset="0"/>
              <a:buNone/>
              <a:defRPr sz="2640" kern="1200">
                <a:solidFill>
                  <a:schemeClr val="tx1"/>
                </a:solidFill>
                <a:latin typeface="+mn-lt"/>
                <a:ea typeface="+mn-ea"/>
                <a:cs typeface="+mn-cs"/>
              </a:defRPr>
            </a:lvl2pPr>
            <a:lvl3pPr marL="1005840" indent="0" algn="l" defTabSz="1005840" rtl="0" eaLnBrk="1" latinLnBrk="0" hangingPunct="1">
              <a:lnSpc>
                <a:spcPct val="90000"/>
              </a:lnSpc>
              <a:spcBef>
                <a:spcPts val="550"/>
              </a:spcBef>
              <a:buFont typeface="Arial" panose="020B0604020202020204" pitchFamily="34" charset="0"/>
              <a:buNone/>
              <a:defRPr sz="2200" kern="1200">
                <a:solidFill>
                  <a:schemeClr val="tx1"/>
                </a:solidFill>
                <a:latin typeface="+mn-lt"/>
                <a:ea typeface="+mn-ea"/>
                <a:cs typeface="+mn-cs"/>
              </a:defRPr>
            </a:lvl3pPr>
            <a:lvl4pPr marL="1508760" indent="0" algn="l" defTabSz="1005840" rtl="0" eaLnBrk="1" latinLnBrk="0" hangingPunct="1">
              <a:lnSpc>
                <a:spcPct val="90000"/>
              </a:lnSpc>
              <a:spcBef>
                <a:spcPts val="550"/>
              </a:spcBef>
              <a:buFont typeface="Arial" panose="020B0604020202020204" pitchFamily="34" charset="0"/>
              <a:buNone/>
              <a:defRPr sz="1980" kern="1200">
                <a:solidFill>
                  <a:schemeClr val="tx1"/>
                </a:solidFill>
                <a:latin typeface="+mn-lt"/>
                <a:ea typeface="+mn-ea"/>
                <a:cs typeface="+mn-cs"/>
              </a:defRPr>
            </a:lvl4pPr>
            <a:lvl5pPr marL="2011680" indent="0" algn="l" defTabSz="1005840" rtl="0" eaLnBrk="1" latinLnBrk="0" hangingPunct="1">
              <a:lnSpc>
                <a:spcPct val="90000"/>
              </a:lnSpc>
              <a:spcBef>
                <a:spcPts val="550"/>
              </a:spcBef>
              <a:buFont typeface="Arial" panose="020B0604020202020204" pitchFamily="34" charset="0"/>
              <a:buNone/>
              <a:defRPr sz="1980" kern="1200">
                <a:solidFill>
                  <a:schemeClr val="tx1"/>
                </a:solidFill>
                <a:latin typeface="+mn-lt"/>
                <a:ea typeface="+mn-ea"/>
                <a:cs typeface="+mn-cs"/>
              </a:defRPr>
            </a:lvl5pPr>
            <a:lvl6pPr marL="276606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6pPr>
            <a:lvl7pPr marL="326898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7pPr>
            <a:lvl8pPr marL="377190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8pPr>
            <a:lvl9pPr marL="427482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9pPr>
          </a:lstStyle>
          <a:p>
            <a:pPr algn="just"/>
            <a:r>
              <a:rPr lang="en-GB" u="sng" dirty="0"/>
              <a:t>Snacks and Lunches</a:t>
            </a:r>
          </a:p>
          <a:p>
            <a:pPr algn="just"/>
            <a:r>
              <a:rPr lang="en-GB" sz="2000" b="1" u="sng" dirty="0"/>
              <a:t>ALL</a:t>
            </a:r>
            <a:r>
              <a:rPr lang="en-GB" sz="2000" dirty="0"/>
              <a:t> children in KS1 are provided with a free school meal at lunchtime, subsidised by the government. If your child would prefer a packed lunch please provide this for them.</a:t>
            </a:r>
          </a:p>
          <a:p>
            <a:pPr algn="just"/>
            <a:endParaRPr lang="en-GB" sz="2000" dirty="0"/>
          </a:p>
          <a:p>
            <a:pPr algn="just"/>
            <a:r>
              <a:rPr lang="en-GB" sz="2000" dirty="0"/>
              <a:t>Children can bring their own healthy snack (fruit or veg only). The school also has free fruit for your child to eat at breaktimes too. Please do not send chocolate bars or crisps for a breaktime snack. </a:t>
            </a:r>
          </a:p>
        </p:txBody>
      </p:sp>
    </p:spTree>
    <p:extLst>
      <p:ext uri="{BB962C8B-B14F-4D97-AF65-F5344CB8AC3E}">
        <p14:creationId xmlns:p14="http://schemas.microsoft.com/office/powerpoint/2010/main" val="13193562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3DE263E-23D6-CEAE-CB39-0B835E565A42}"/>
              </a:ext>
            </a:extLst>
          </p:cNvPr>
          <p:cNvSpPr>
            <a:spLocks noGrp="1"/>
          </p:cNvSpPr>
          <p:nvPr>
            <p:ph type="body" sz="quarter" idx="12"/>
          </p:nvPr>
        </p:nvSpPr>
        <p:spPr/>
        <p:txBody>
          <a:bodyPr/>
          <a:lstStyle/>
          <a:p>
            <a:r>
              <a:rPr lang="en-GB" b="1" u="sng" dirty="0"/>
              <a:t>PE days </a:t>
            </a:r>
            <a:r>
              <a:rPr lang="en-GB" dirty="0"/>
              <a:t>– our PE day this half term will be on a Thursday afternoon from 1-2. </a:t>
            </a:r>
            <a:r>
              <a:rPr lang="en-GB" dirty="0">
                <a:solidFill>
                  <a:srgbClr val="FF0000"/>
                </a:solidFill>
              </a:rPr>
              <a:t> </a:t>
            </a:r>
          </a:p>
        </p:txBody>
      </p:sp>
      <p:sp>
        <p:nvSpPr>
          <p:cNvPr id="5" name="Text Placeholder 4">
            <a:extLst>
              <a:ext uri="{FF2B5EF4-FFF2-40B4-BE49-F238E27FC236}">
                <a16:creationId xmlns:a16="http://schemas.microsoft.com/office/drawing/2014/main" id="{65868CB5-D6BE-4E9B-3FD4-B47735F629B2}"/>
              </a:ext>
            </a:extLst>
          </p:cNvPr>
          <p:cNvSpPr>
            <a:spLocks noGrp="1"/>
          </p:cNvSpPr>
          <p:nvPr>
            <p:ph type="body" sz="quarter" idx="14"/>
          </p:nvPr>
        </p:nvSpPr>
        <p:spPr>
          <a:xfrm>
            <a:off x="2286000" y="4271211"/>
            <a:ext cx="5486400" cy="958778"/>
          </a:xfrm>
        </p:spPr>
        <p:txBody>
          <a:bodyPr/>
          <a:lstStyle/>
          <a:p>
            <a:r>
              <a:rPr lang="en-GB" b="1" u="sng" dirty="0"/>
              <a:t>Spellings</a:t>
            </a:r>
            <a:r>
              <a:rPr lang="en-GB" dirty="0"/>
              <a:t> (for Year 1 ONLY) set each Friday and tested each Friday, commencing the second week back.</a:t>
            </a:r>
          </a:p>
          <a:p>
            <a:r>
              <a:rPr lang="en-GB" dirty="0"/>
              <a:t> </a:t>
            </a:r>
          </a:p>
        </p:txBody>
      </p:sp>
      <p:sp>
        <p:nvSpPr>
          <p:cNvPr id="6" name="Text Placeholder 5">
            <a:extLst>
              <a:ext uri="{FF2B5EF4-FFF2-40B4-BE49-F238E27FC236}">
                <a16:creationId xmlns:a16="http://schemas.microsoft.com/office/drawing/2014/main" id="{309B0B0D-53D2-834A-050B-82ED8AF9C78E}"/>
              </a:ext>
            </a:extLst>
          </p:cNvPr>
          <p:cNvSpPr>
            <a:spLocks noGrp="1"/>
          </p:cNvSpPr>
          <p:nvPr>
            <p:ph type="body" sz="quarter" idx="15"/>
          </p:nvPr>
        </p:nvSpPr>
        <p:spPr>
          <a:xfrm>
            <a:off x="2286000" y="5617845"/>
            <a:ext cx="5486400" cy="457200"/>
          </a:xfrm>
        </p:spPr>
        <p:txBody>
          <a:bodyPr/>
          <a:lstStyle/>
          <a:p>
            <a:r>
              <a:rPr lang="en-GB" b="1" u="sng" dirty="0"/>
              <a:t>Reading</a:t>
            </a:r>
            <a:r>
              <a:rPr lang="en-GB" dirty="0"/>
              <a:t> records checked each Thursday- we expect a minimum of 3 reads at home each week.</a:t>
            </a:r>
          </a:p>
        </p:txBody>
      </p:sp>
      <p:sp>
        <p:nvSpPr>
          <p:cNvPr id="8" name="Title 7">
            <a:extLst>
              <a:ext uri="{FF2B5EF4-FFF2-40B4-BE49-F238E27FC236}">
                <a16:creationId xmlns:a16="http://schemas.microsoft.com/office/drawing/2014/main" id="{E9C897B4-4FD2-DB4A-B85B-0802A2F490E0}"/>
              </a:ext>
            </a:extLst>
          </p:cNvPr>
          <p:cNvSpPr>
            <a:spLocks noGrp="1"/>
          </p:cNvSpPr>
          <p:nvPr>
            <p:ph type="title"/>
          </p:nvPr>
        </p:nvSpPr>
        <p:spPr/>
        <p:txBody>
          <a:bodyPr>
            <a:normAutofit fontScale="90000"/>
          </a:bodyPr>
          <a:lstStyle/>
          <a:p>
            <a:r>
              <a:rPr lang="en-GB" dirty="0"/>
              <a:t>Important days for Class 1</a:t>
            </a:r>
          </a:p>
        </p:txBody>
      </p:sp>
    </p:spTree>
    <p:extLst>
      <p:ext uri="{BB962C8B-B14F-4D97-AF65-F5344CB8AC3E}">
        <p14:creationId xmlns:p14="http://schemas.microsoft.com/office/powerpoint/2010/main" val="899015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58ADB7A-E782-BFEC-4252-1ACFD134AC66}"/>
              </a:ext>
            </a:extLst>
          </p:cNvPr>
          <p:cNvSpPr>
            <a:spLocks noGrp="1"/>
          </p:cNvSpPr>
          <p:nvPr>
            <p:ph type="body" sz="quarter" idx="12"/>
          </p:nvPr>
        </p:nvSpPr>
        <p:spPr>
          <a:xfrm>
            <a:off x="2286000" y="3218687"/>
            <a:ext cx="5486400" cy="2856291"/>
          </a:xfrm>
        </p:spPr>
        <p:txBody>
          <a:bodyPr/>
          <a:lstStyle/>
          <a:p>
            <a:r>
              <a:rPr lang="en-GB" dirty="0">
                <a:solidFill>
                  <a:schemeClr val="tx1"/>
                </a:solidFill>
              </a:rPr>
              <a:t>Autumn 1 – Dinosaurs</a:t>
            </a:r>
          </a:p>
          <a:p>
            <a:r>
              <a:rPr lang="en-GB" dirty="0">
                <a:solidFill>
                  <a:schemeClr val="tx1"/>
                </a:solidFill>
              </a:rPr>
              <a:t>Autumn 2 – People and Places</a:t>
            </a:r>
          </a:p>
          <a:p>
            <a:r>
              <a:rPr lang="en-GB" dirty="0">
                <a:solidFill>
                  <a:schemeClr val="tx1"/>
                </a:solidFill>
              </a:rPr>
              <a:t>Spring 1 – Local History</a:t>
            </a:r>
          </a:p>
          <a:p>
            <a:r>
              <a:rPr lang="en-GB" dirty="0">
                <a:solidFill>
                  <a:schemeClr val="tx1"/>
                </a:solidFill>
              </a:rPr>
              <a:t>Spring 2 – All About Africa</a:t>
            </a:r>
          </a:p>
          <a:p>
            <a:r>
              <a:rPr lang="en-GB" dirty="0">
                <a:solidFill>
                  <a:schemeClr val="tx1"/>
                </a:solidFill>
              </a:rPr>
              <a:t>Summer 1 – Walking on the Moon</a:t>
            </a:r>
          </a:p>
          <a:p>
            <a:r>
              <a:rPr lang="en-GB" dirty="0">
                <a:solidFill>
                  <a:schemeClr val="tx1"/>
                </a:solidFill>
              </a:rPr>
              <a:t>Summer 2 – Under the Sea </a:t>
            </a:r>
          </a:p>
        </p:txBody>
      </p:sp>
      <p:sp>
        <p:nvSpPr>
          <p:cNvPr id="8" name="Title 7">
            <a:extLst>
              <a:ext uri="{FF2B5EF4-FFF2-40B4-BE49-F238E27FC236}">
                <a16:creationId xmlns:a16="http://schemas.microsoft.com/office/drawing/2014/main" id="{F92E8EAE-A040-52F6-CFEF-7B1A3127DEB0}"/>
              </a:ext>
            </a:extLst>
          </p:cNvPr>
          <p:cNvSpPr>
            <a:spLocks noGrp="1"/>
          </p:cNvSpPr>
          <p:nvPr>
            <p:ph type="title"/>
          </p:nvPr>
        </p:nvSpPr>
        <p:spPr/>
        <p:txBody>
          <a:bodyPr>
            <a:normAutofit fontScale="90000"/>
          </a:bodyPr>
          <a:lstStyle/>
          <a:p>
            <a:r>
              <a:rPr lang="en-GB" dirty="0"/>
              <a:t>Our topics this year:</a:t>
            </a:r>
          </a:p>
        </p:txBody>
      </p:sp>
    </p:spTree>
    <p:extLst>
      <p:ext uri="{BB962C8B-B14F-4D97-AF65-F5344CB8AC3E}">
        <p14:creationId xmlns:p14="http://schemas.microsoft.com/office/powerpoint/2010/main" val="32458032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F92E8EAE-A040-52F6-CFEF-7B1A3127DEB0}"/>
              </a:ext>
            </a:extLst>
          </p:cNvPr>
          <p:cNvSpPr>
            <a:spLocks noGrp="1"/>
          </p:cNvSpPr>
          <p:nvPr>
            <p:ph type="title"/>
          </p:nvPr>
        </p:nvSpPr>
        <p:spPr>
          <a:xfrm>
            <a:off x="2442443" y="1756611"/>
            <a:ext cx="5029201" cy="968301"/>
          </a:xfrm>
        </p:spPr>
        <p:txBody>
          <a:bodyPr>
            <a:normAutofit fontScale="90000"/>
          </a:bodyPr>
          <a:lstStyle/>
          <a:p>
            <a:r>
              <a:rPr lang="en-GB" dirty="0"/>
              <a:t>Our learning this year</a:t>
            </a:r>
          </a:p>
        </p:txBody>
      </p:sp>
      <p:sp>
        <p:nvSpPr>
          <p:cNvPr id="3" name="Title 7">
            <a:extLst>
              <a:ext uri="{FF2B5EF4-FFF2-40B4-BE49-F238E27FC236}">
                <a16:creationId xmlns:a16="http://schemas.microsoft.com/office/drawing/2014/main" id="{90BA05DF-A6CE-46ED-AA58-E2BF63B14ACB}"/>
              </a:ext>
            </a:extLst>
          </p:cNvPr>
          <p:cNvSpPr txBox="1">
            <a:spLocks/>
          </p:cNvSpPr>
          <p:nvPr/>
        </p:nvSpPr>
        <p:spPr>
          <a:xfrm>
            <a:off x="1239286" y="3007895"/>
            <a:ext cx="4535872" cy="3729789"/>
          </a:xfrm>
          <a:prstGeom prst="rect">
            <a:avLst/>
          </a:prstGeom>
        </p:spPr>
        <p:txBody>
          <a:bodyPr vert="horz" lIns="91440" tIns="45720" rIns="91440" bIns="45720" rtlCol="0" anchor="ctr">
            <a:normAutofit fontScale="90000" lnSpcReduction="10000"/>
          </a:bodyPr>
          <a:lstStyle>
            <a:lvl1pPr algn="ctr" defTabSz="1005840" rtl="0" eaLnBrk="1" latinLnBrk="0" hangingPunct="1">
              <a:lnSpc>
                <a:spcPct val="90000"/>
              </a:lnSpc>
              <a:spcBef>
                <a:spcPct val="0"/>
              </a:spcBef>
              <a:buNone/>
              <a:defRPr sz="4800" kern="1200">
                <a:solidFill>
                  <a:schemeClr val="tx1"/>
                </a:solidFill>
                <a:latin typeface="+mj-lt"/>
                <a:ea typeface="+mj-ea"/>
                <a:cs typeface="+mj-cs"/>
              </a:defRPr>
            </a:lvl1pPr>
          </a:lstStyle>
          <a:p>
            <a:pPr algn="l"/>
            <a:r>
              <a:rPr lang="en-GB" sz="3200" u="sng" dirty="0"/>
              <a:t>For reception children outside:</a:t>
            </a:r>
          </a:p>
          <a:p>
            <a:pPr algn="l"/>
            <a:endParaRPr lang="en-GB" sz="3200" u="sng" dirty="0"/>
          </a:p>
          <a:p>
            <a:pPr algn="l"/>
            <a:r>
              <a:rPr lang="en-GB" sz="2900" dirty="0"/>
              <a:t>If you are able to provide a set of wellies and some waterproof trousers/waders as the children will be accessing learning outside in ALL weathers.</a:t>
            </a:r>
          </a:p>
          <a:p>
            <a:pPr algn="l"/>
            <a:endParaRPr lang="en-GB" sz="2900" dirty="0"/>
          </a:p>
        </p:txBody>
      </p:sp>
      <p:sp>
        <p:nvSpPr>
          <p:cNvPr id="2" name="AutoShape 2" descr="https://encrypted-tbn3.gstatic.com/shopping?q=tbn:ANd9GcRwE7quzpPhdx8DIBkGNwIbGzEtzKCTez2gVodr11aHK-jOm9T2iDww_AV6WSo4uGxnYGE8lSh3JFckW-l2kD7Xev_RC-r02p1MNrJgJmuWZNUMwmEnT30T&amp;usqp=CAE">
            <a:extLst>
              <a:ext uri="{FF2B5EF4-FFF2-40B4-BE49-F238E27FC236}">
                <a16:creationId xmlns:a16="http://schemas.microsoft.com/office/drawing/2014/main" id="{07FEEE99-F0AA-46BC-9141-5B832CD1C61E}"/>
              </a:ext>
            </a:extLst>
          </p:cNvPr>
          <p:cNvSpPr>
            <a:spLocks noChangeAspect="1" noChangeArrowheads="1"/>
          </p:cNvSpPr>
          <p:nvPr/>
        </p:nvSpPr>
        <p:spPr bwMode="auto">
          <a:xfrm>
            <a:off x="4876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a:extLst>
              <a:ext uri="{FF2B5EF4-FFF2-40B4-BE49-F238E27FC236}">
                <a16:creationId xmlns:a16="http://schemas.microsoft.com/office/drawing/2014/main" id="{92B35053-4D87-4211-AE86-896DF4A92CEB}"/>
              </a:ext>
            </a:extLst>
          </p:cNvPr>
          <p:cNvPicPr>
            <a:picLocks noChangeAspect="1"/>
          </p:cNvPicPr>
          <p:nvPr/>
        </p:nvPicPr>
        <p:blipFill>
          <a:blip r:embed="rId2"/>
          <a:stretch>
            <a:fillRect/>
          </a:stretch>
        </p:blipFill>
        <p:spPr>
          <a:xfrm>
            <a:off x="5602705" y="3292641"/>
            <a:ext cx="2791327" cy="2791327"/>
          </a:xfrm>
          <a:prstGeom prst="rect">
            <a:avLst/>
          </a:prstGeom>
        </p:spPr>
      </p:pic>
    </p:spTree>
    <p:extLst>
      <p:ext uri="{BB962C8B-B14F-4D97-AF65-F5344CB8AC3E}">
        <p14:creationId xmlns:p14="http://schemas.microsoft.com/office/powerpoint/2010/main" val="26788639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F92E8EAE-A040-52F6-CFEF-7B1A3127DEB0}"/>
              </a:ext>
            </a:extLst>
          </p:cNvPr>
          <p:cNvSpPr>
            <a:spLocks noGrp="1"/>
          </p:cNvSpPr>
          <p:nvPr>
            <p:ph type="title"/>
          </p:nvPr>
        </p:nvSpPr>
        <p:spPr>
          <a:xfrm>
            <a:off x="2442443" y="1528011"/>
            <a:ext cx="5029201" cy="1196901"/>
          </a:xfrm>
        </p:spPr>
        <p:txBody>
          <a:bodyPr>
            <a:normAutofit fontScale="90000"/>
          </a:bodyPr>
          <a:lstStyle/>
          <a:p>
            <a:r>
              <a:rPr lang="en-GB" dirty="0"/>
              <a:t>Tests and checks for Class 1</a:t>
            </a:r>
          </a:p>
        </p:txBody>
      </p:sp>
      <p:sp>
        <p:nvSpPr>
          <p:cNvPr id="4" name="Text Placeholder 3">
            <a:extLst>
              <a:ext uri="{FF2B5EF4-FFF2-40B4-BE49-F238E27FC236}">
                <a16:creationId xmlns:a16="http://schemas.microsoft.com/office/drawing/2014/main" id="{0048B6A3-9E38-C436-9C7A-C44858F8E608}"/>
              </a:ext>
            </a:extLst>
          </p:cNvPr>
          <p:cNvSpPr>
            <a:spLocks noGrp="1"/>
          </p:cNvSpPr>
          <p:nvPr>
            <p:ph type="body" sz="quarter" idx="12"/>
          </p:nvPr>
        </p:nvSpPr>
        <p:spPr>
          <a:xfrm>
            <a:off x="2286000" y="3031958"/>
            <a:ext cx="5486400" cy="643930"/>
          </a:xfrm>
        </p:spPr>
        <p:txBody>
          <a:bodyPr/>
          <a:lstStyle/>
          <a:p>
            <a:r>
              <a:rPr lang="en-GB" u="sng" dirty="0"/>
              <a:t>Reception Baseline Assessment </a:t>
            </a:r>
          </a:p>
          <a:p>
            <a:r>
              <a:rPr lang="en-GB" sz="2000" dirty="0"/>
              <a:t>This is a government assessment for all children in Reception within their first 6 weeks of starting school. It covers basic maths and comprehension.</a:t>
            </a:r>
          </a:p>
          <a:p>
            <a:r>
              <a:rPr lang="en-GB" u="sng" dirty="0"/>
              <a:t>Year 1 Phonics Screening Check</a:t>
            </a:r>
          </a:p>
          <a:p>
            <a:r>
              <a:rPr lang="en-GB" sz="2000" dirty="0"/>
              <a:t>An assessment consisting of 40 words (real and pseudo). It is a check to see whether children can decode words successfully. Children who do not reach the pass mark in Year 1 will complete it again in Year 2.</a:t>
            </a:r>
          </a:p>
          <a:p>
            <a:endParaRPr lang="en-GB" dirty="0"/>
          </a:p>
        </p:txBody>
      </p:sp>
    </p:spTree>
    <p:extLst>
      <p:ext uri="{BB962C8B-B14F-4D97-AF65-F5344CB8AC3E}">
        <p14:creationId xmlns:p14="http://schemas.microsoft.com/office/powerpoint/2010/main" val="10673772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F92E8EAE-A040-52F6-CFEF-7B1A3127DEB0}"/>
              </a:ext>
            </a:extLst>
          </p:cNvPr>
          <p:cNvSpPr>
            <a:spLocks noGrp="1"/>
          </p:cNvSpPr>
          <p:nvPr>
            <p:ph type="title"/>
          </p:nvPr>
        </p:nvSpPr>
        <p:spPr>
          <a:xfrm>
            <a:off x="2442443" y="1528011"/>
            <a:ext cx="5029201" cy="1196901"/>
          </a:xfrm>
        </p:spPr>
        <p:txBody>
          <a:bodyPr>
            <a:normAutofit/>
          </a:bodyPr>
          <a:lstStyle/>
          <a:p>
            <a:r>
              <a:rPr lang="en-GB" dirty="0"/>
              <a:t>Reading Diaries</a:t>
            </a:r>
          </a:p>
        </p:txBody>
      </p:sp>
      <p:sp>
        <p:nvSpPr>
          <p:cNvPr id="4" name="Text Placeholder 3">
            <a:extLst>
              <a:ext uri="{FF2B5EF4-FFF2-40B4-BE49-F238E27FC236}">
                <a16:creationId xmlns:a16="http://schemas.microsoft.com/office/drawing/2014/main" id="{0048B6A3-9E38-C436-9C7A-C44858F8E608}"/>
              </a:ext>
            </a:extLst>
          </p:cNvPr>
          <p:cNvSpPr>
            <a:spLocks noGrp="1"/>
          </p:cNvSpPr>
          <p:nvPr>
            <p:ph type="body" sz="quarter" idx="12"/>
          </p:nvPr>
        </p:nvSpPr>
        <p:spPr>
          <a:xfrm>
            <a:off x="2286000" y="3031958"/>
            <a:ext cx="5486400" cy="643930"/>
          </a:xfrm>
        </p:spPr>
        <p:txBody>
          <a:bodyPr/>
          <a:lstStyle/>
          <a:p>
            <a:r>
              <a:rPr lang="en-GB" u="sng" dirty="0"/>
              <a:t>Yellow Reading Diary</a:t>
            </a:r>
          </a:p>
          <a:p>
            <a:r>
              <a:rPr lang="en-GB" sz="2000" dirty="0"/>
              <a:t>A way of keeping track of reading at school and at home. If you read to your child or they read to you, even if it is bedtime reading – please write it in the diary as it all counts!</a:t>
            </a:r>
          </a:p>
          <a:p>
            <a:r>
              <a:rPr lang="en-GB" u="sng" dirty="0"/>
              <a:t>Sound Pouch</a:t>
            </a:r>
          </a:p>
          <a:p>
            <a:r>
              <a:rPr lang="en-GB" sz="2000" dirty="0"/>
              <a:t>Each week a new set of sounds will be in the pouch. We will learn them during the week at school. If you could practise them as often as possible at home that would be great!</a:t>
            </a:r>
          </a:p>
          <a:p>
            <a:endParaRPr lang="en-GB" dirty="0"/>
          </a:p>
        </p:txBody>
      </p:sp>
    </p:spTree>
    <p:extLst>
      <p:ext uri="{BB962C8B-B14F-4D97-AF65-F5344CB8AC3E}">
        <p14:creationId xmlns:p14="http://schemas.microsoft.com/office/powerpoint/2010/main" val="41088083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58ADB7A-E782-BFEC-4252-1ACFD134AC66}"/>
              </a:ext>
            </a:extLst>
          </p:cNvPr>
          <p:cNvSpPr>
            <a:spLocks noGrp="1"/>
          </p:cNvSpPr>
          <p:nvPr>
            <p:ph type="body" sz="quarter" idx="12"/>
          </p:nvPr>
        </p:nvSpPr>
        <p:spPr>
          <a:xfrm>
            <a:off x="2286000" y="3028951"/>
            <a:ext cx="5486400" cy="3046028"/>
          </a:xfrm>
        </p:spPr>
        <p:txBody>
          <a:bodyPr/>
          <a:lstStyle/>
          <a:p>
            <a:r>
              <a:rPr lang="en-GB" sz="1400" dirty="0"/>
              <a:t>Check emails, website for updates:</a:t>
            </a:r>
          </a:p>
          <a:p>
            <a:r>
              <a:rPr lang="en-GB" sz="1400" dirty="0">
                <a:hlinkClick r:id="rId2"/>
              </a:rPr>
              <a:t>https://www.gosfield-pri.essex.sch.uk/</a:t>
            </a:r>
            <a:endParaRPr lang="en-GB" sz="1400" dirty="0"/>
          </a:p>
          <a:p>
            <a:r>
              <a:rPr lang="en-GB" sz="1400" dirty="0"/>
              <a:t>PLEASE read at home a minimum of 3 times a week </a:t>
            </a:r>
          </a:p>
          <a:p>
            <a:r>
              <a:rPr lang="en-GB" sz="1400" dirty="0"/>
              <a:t>Parent Conduct- </a:t>
            </a:r>
          </a:p>
          <a:p>
            <a:r>
              <a:rPr lang="en-GB" sz="1400" dirty="0"/>
              <a:t>We’re all human and no-one is perfect; there may be a time when something happens that you aren’t clear about or would like to discuss. </a:t>
            </a:r>
          </a:p>
          <a:p>
            <a:r>
              <a:rPr lang="en-GB" sz="1400" dirty="0"/>
              <a:t>Come and speak to us and please remember; our staff do not come to work to be verbally assaulted. </a:t>
            </a:r>
          </a:p>
          <a:p>
            <a:r>
              <a:rPr lang="en-GB" sz="1400" dirty="0"/>
              <a:t>We all want the best for your child, let’s do it as a team. </a:t>
            </a:r>
          </a:p>
        </p:txBody>
      </p:sp>
      <p:sp>
        <p:nvSpPr>
          <p:cNvPr id="8" name="Title 7">
            <a:extLst>
              <a:ext uri="{FF2B5EF4-FFF2-40B4-BE49-F238E27FC236}">
                <a16:creationId xmlns:a16="http://schemas.microsoft.com/office/drawing/2014/main" id="{F92E8EAE-A040-52F6-CFEF-7B1A3127DEB0}"/>
              </a:ext>
            </a:extLst>
          </p:cNvPr>
          <p:cNvSpPr>
            <a:spLocks noGrp="1"/>
          </p:cNvSpPr>
          <p:nvPr>
            <p:ph type="title"/>
          </p:nvPr>
        </p:nvSpPr>
        <p:spPr/>
        <p:txBody>
          <a:bodyPr>
            <a:normAutofit fontScale="90000"/>
          </a:bodyPr>
          <a:lstStyle/>
          <a:p>
            <a:r>
              <a:rPr lang="en-GB" dirty="0"/>
              <a:t>Parents- What we need from you</a:t>
            </a:r>
          </a:p>
        </p:txBody>
      </p:sp>
    </p:spTree>
    <p:extLst>
      <p:ext uri="{BB962C8B-B14F-4D97-AF65-F5344CB8AC3E}">
        <p14:creationId xmlns:p14="http://schemas.microsoft.com/office/powerpoint/2010/main" val="8451615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58ADB7A-E782-BFEC-4252-1ACFD134AC66}"/>
              </a:ext>
            </a:extLst>
          </p:cNvPr>
          <p:cNvSpPr>
            <a:spLocks noGrp="1"/>
          </p:cNvSpPr>
          <p:nvPr>
            <p:ph type="body" sz="quarter" idx="12"/>
          </p:nvPr>
        </p:nvSpPr>
        <p:spPr>
          <a:xfrm>
            <a:off x="1295399" y="3190874"/>
            <a:ext cx="4400550" cy="2741229"/>
          </a:xfrm>
        </p:spPr>
        <p:txBody>
          <a:bodyPr/>
          <a:lstStyle/>
          <a:p>
            <a:r>
              <a:rPr lang="en-GB" sz="1800" b="1" u="sng" dirty="0"/>
              <a:t>A change of clothes every day</a:t>
            </a:r>
          </a:p>
          <a:p>
            <a:r>
              <a:rPr lang="en-GB" sz="1800" dirty="0"/>
              <a:t>The children are enjoying the outside area so much that sometimes they forget to go to the toilet or don’t reach it in time, we also do get wet and messy so may need to change our tops or trousers sometimes.</a:t>
            </a:r>
          </a:p>
          <a:p>
            <a:r>
              <a:rPr lang="en-GB" sz="1800" dirty="0"/>
              <a:t>Could you please provide a spare change of clothes in their bag each day so we can change them quickly and easily so they can get back to enjoying their learning!</a:t>
            </a:r>
          </a:p>
        </p:txBody>
      </p:sp>
      <p:sp>
        <p:nvSpPr>
          <p:cNvPr id="8" name="Title 7">
            <a:extLst>
              <a:ext uri="{FF2B5EF4-FFF2-40B4-BE49-F238E27FC236}">
                <a16:creationId xmlns:a16="http://schemas.microsoft.com/office/drawing/2014/main" id="{F92E8EAE-A040-52F6-CFEF-7B1A3127DEB0}"/>
              </a:ext>
            </a:extLst>
          </p:cNvPr>
          <p:cNvSpPr>
            <a:spLocks noGrp="1"/>
          </p:cNvSpPr>
          <p:nvPr>
            <p:ph type="title"/>
          </p:nvPr>
        </p:nvSpPr>
        <p:spPr>
          <a:xfrm>
            <a:off x="2914650" y="1983195"/>
            <a:ext cx="4556994" cy="741717"/>
          </a:xfrm>
        </p:spPr>
        <p:txBody>
          <a:bodyPr>
            <a:normAutofit fontScale="90000"/>
          </a:bodyPr>
          <a:lstStyle/>
          <a:p>
            <a:r>
              <a:rPr lang="en-GB" dirty="0"/>
              <a:t>Parents- What we need from you</a:t>
            </a:r>
          </a:p>
        </p:txBody>
      </p:sp>
      <p:pic>
        <p:nvPicPr>
          <p:cNvPr id="1026" name="Picture 2" descr="Kids' Torino T-Shirt Royal Blue">
            <a:extLst>
              <a:ext uri="{FF2B5EF4-FFF2-40B4-BE49-F238E27FC236}">
                <a16:creationId xmlns:a16="http://schemas.microsoft.com/office/drawing/2014/main" id="{461AB543-3731-47A9-A62A-CCBEDF879A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95949" y="3435320"/>
            <a:ext cx="2562225" cy="2562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17717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F92E8EAE-A040-52F6-CFEF-7B1A3127DEB0}"/>
              </a:ext>
            </a:extLst>
          </p:cNvPr>
          <p:cNvSpPr>
            <a:spLocks noGrp="1"/>
          </p:cNvSpPr>
          <p:nvPr>
            <p:ph type="title"/>
          </p:nvPr>
        </p:nvSpPr>
        <p:spPr/>
        <p:txBody>
          <a:bodyPr>
            <a:normAutofit fontScale="90000"/>
          </a:bodyPr>
          <a:lstStyle/>
          <a:p>
            <a:r>
              <a:rPr lang="en-GB" dirty="0"/>
              <a:t>Any Questions?</a:t>
            </a:r>
          </a:p>
        </p:txBody>
      </p:sp>
      <p:sp>
        <p:nvSpPr>
          <p:cNvPr id="3" name="Title 7">
            <a:extLst>
              <a:ext uri="{FF2B5EF4-FFF2-40B4-BE49-F238E27FC236}">
                <a16:creationId xmlns:a16="http://schemas.microsoft.com/office/drawing/2014/main" id="{A77400DE-4B10-4661-9313-F25C145E4325}"/>
              </a:ext>
            </a:extLst>
          </p:cNvPr>
          <p:cNvSpPr txBox="1">
            <a:spLocks/>
          </p:cNvSpPr>
          <p:nvPr/>
        </p:nvSpPr>
        <p:spPr>
          <a:xfrm>
            <a:off x="2442443" y="3515341"/>
            <a:ext cx="5029201" cy="741717"/>
          </a:xfrm>
          <a:prstGeom prst="rect">
            <a:avLst/>
          </a:prstGeom>
        </p:spPr>
        <p:txBody>
          <a:bodyPr vert="horz" lIns="91440" tIns="45720" rIns="91440" bIns="45720" rtlCol="0" anchor="ctr">
            <a:normAutofit fontScale="60000" lnSpcReduction="20000"/>
          </a:bodyPr>
          <a:lstStyle>
            <a:lvl1pPr algn="ctr" defTabSz="1005840" rtl="0" eaLnBrk="1" latinLnBrk="0" hangingPunct="1">
              <a:lnSpc>
                <a:spcPct val="90000"/>
              </a:lnSpc>
              <a:spcBef>
                <a:spcPct val="0"/>
              </a:spcBef>
              <a:buNone/>
              <a:defRPr sz="4800" kern="1200">
                <a:solidFill>
                  <a:schemeClr val="tx1"/>
                </a:solidFill>
                <a:latin typeface="+mj-lt"/>
                <a:ea typeface="+mj-ea"/>
                <a:cs typeface="+mj-cs"/>
              </a:defRPr>
            </a:lvl1pPr>
          </a:lstStyle>
          <a:p>
            <a:r>
              <a:rPr lang="en-GB" dirty="0"/>
              <a:t>No question is a silly question!</a:t>
            </a:r>
          </a:p>
        </p:txBody>
      </p:sp>
    </p:spTree>
    <p:extLst>
      <p:ext uri="{BB962C8B-B14F-4D97-AF65-F5344CB8AC3E}">
        <p14:creationId xmlns:p14="http://schemas.microsoft.com/office/powerpoint/2010/main" val="1906899483"/>
      </p:ext>
    </p:extLst>
  </p:cSld>
  <p:clrMapOvr>
    <a:masterClrMapping/>
  </p:clrMapOvr>
</p:sld>
</file>

<file path=ppt/theme/theme1.xml><?xml version="1.0" encoding="utf-8"?>
<a:theme xmlns:a="http://schemas.openxmlformats.org/drawingml/2006/main" name="Secondary">
  <a:themeElements>
    <a:clrScheme name="Custom 12">
      <a:dk1>
        <a:sysClr val="windowText" lastClr="000000"/>
      </a:dk1>
      <a:lt1>
        <a:sysClr val="window" lastClr="FFFFFF"/>
      </a:lt1>
      <a:dk2>
        <a:srgbClr val="445EA2"/>
      </a:dk2>
      <a:lt2>
        <a:srgbClr val="EBEBEB"/>
      </a:lt2>
      <a:accent1>
        <a:srgbClr val="4495A2"/>
      </a:accent1>
      <a:accent2>
        <a:srgbClr val="7CA655"/>
      </a:accent2>
      <a:accent3>
        <a:srgbClr val="DFB240"/>
      </a:accent3>
      <a:accent4>
        <a:srgbClr val="DF8C40"/>
      </a:accent4>
      <a:accent5>
        <a:srgbClr val="DF5D40"/>
      </a:accent5>
      <a:accent6>
        <a:srgbClr val="8760AD"/>
      </a:accent6>
      <a:hlink>
        <a:srgbClr val="DF5D40"/>
      </a:hlink>
      <a:folHlink>
        <a:srgbClr val="8760AD"/>
      </a:folHlink>
    </a:clrScheme>
    <a:fontScheme name="Elementary">
      <a:majorFont>
        <a:latin typeface="Kristen ITC"/>
        <a:ea typeface=""/>
        <a:cs typeface=""/>
      </a:majorFont>
      <a:minorFont>
        <a:latin typeface="Quire Sans"/>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62920028_TF33600810_Win32" id="{822FBABF-5CCA-4C36-8893-5A9782DE018A}" vid="{EAB13046-EEA0-4C86-8544-8374F2613A7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4" ma:contentTypeDescription="Create a new document." ma:contentTypeScope="" ma:versionID="2d714a3296df14eba7a100bb665443ca">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49549bf45bfbbfb6cffed527380e77e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18AF901-EA04-474E-A05E-348510B9A0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F75A764-259D-46FC-9CAA-4ACEAF2F50FC}">
  <ds:schemaRefs>
    <ds:schemaRef ds:uri="http://purl.org/dc/elements/1.1/"/>
    <ds:schemaRef ds:uri="http://purl.org/dc/terms/"/>
    <ds:schemaRef ds:uri="230e9df3-be65-4c73-a93b-d1236ebd677e"/>
    <ds:schemaRef ds:uri="71af3243-3dd4-4a8d-8c0d-dd76da1f02a5"/>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www.w3.org/XML/1998/namespace"/>
    <ds:schemaRef ds:uri="16c05727-aa75-4e4a-9b5f-8a80a1165891"/>
    <ds:schemaRef ds:uri="http://schemas.microsoft.com/sharepoint/v3"/>
    <ds:schemaRef ds:uri="http://schemas.microsoft.com/office/2006/metadata/properties"/>
  </ds:schemaRefs>
</ds:datastoreItem>
</file>

<file path=customXml/itemProps3.xml><?xml version="1.0" encoding="utf-8"?>
<ds:datastoreItem xmlns:ds="http://schemas.openxmlformats.org/officeDocument/2006/customXml" ds:itemID="{F9AFFA7D-AEB2-49F1-BA96-53E9C26C72F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Spirit week calendar</Template>
  <TotalTime>138</TotalTime>
  <Words>923</Words>
  <Application>Microsoft Office PowerPoint</Application>
  <PresentationFormat>Custom</PresentationFormat>
  <Paragraphs>92</Paragraphs>
  <Slides>15</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Kristen ITC</vt:lpstr>
      <vt:lpstr>Quire Sans</vt:lpstr>
      <vt:lpstr>Secondary</vt:lpstr>
      <vt:lpstr>Class  1 September 2024</vt:lpstr>
      <vt:lpstr>About us </vt:lpstr>
      <vt:lpstr>Key info to remember</vt:lpstr>
      <vt:lpstr>Key info to remember</vt:lpstr>
      <vt:lpstr>Key info to remember</vt:lpstr>
      <vt:lpstr>Key info to remember</vt:lpstr>
      <vt:lpstr>Breaktime and Lunchtime</vt:lpstr>
      <vt:lpstr>Important days for Class 1</vt:lpstr>
      <vt:lpstr>Our topics this year:</vt:lpstr>
      <vt:lpstr>Our learning this year</vt:lpstr>
      <vt:lpstr>Tests and checks for Class 1</vt:lpstr>
      <vt:lpstr>Reading Diaries</vt:lpstr>
      <vt:lpstr>Parents- What we need from you</vt:lpstr>
      <vt:lpstr>Parents- What we need from you</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Class  x September 2023</dc:title>
  <dc:creator>Jo Morgan</dc:creator>
  <cp:lastModifiedBy>Charlotte Mercer</cp:lastModifiedBy>
  <cp:revision>10</cp:revision>
  <dcterms:created xsi:type="dcterms:W3CDTF">2023-08-20T10:14:22Z</dcterms:created>
  <dcterms:modified xsi:type="dcterms:W3CDTF">2024-09-16T14:04:38Z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